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767" r:id="rId1"/>
    <p:sldMasterId id="2147483780" r:id="rId2"/>
  </p:sldMasterIdLst>
  <p:notesMasterIdLst>
    <p:notesMasterId r:id="rId29"/>
  </p:notesMasterIdLst>
  <p:handoutMasterIdLst>
    <p:handoutMasterId r:id="rId30"/>
  </p:handoutMasterIdLst>
  <p:sldIdLst>
    <p:sldId id="267" r:id="rId3"/>
    <p:sldId id="269" r:id="rId4"/>
    <p:sldId id="257" r:id="rId5"/>
    <p:sldId id="301" r:id="rId6"/>
    <p:sldId id="302" r:id="rId7"/>
    <p:sldId id="303" r:id="rId8"/>
    <p:sldId id="304" r:id="rId9"/>
    <p:sldId id="305" r:id="rId10"/>
    <p:sldId id="306" r:id="rId11"/>
    <p:sldId id="308" r:id="rId12"/>
    <p:sldId id="307" r:id="rId13"/>
    <p:sldId id="309" r:id="rId14"/>
    <p:sldId id="299" r:id="rId15"/>
    <p:sldId id="310" r:id="rId16"/>
    <p:sldId id="311" r:id="rId17"/>
    <p:sldId id="313" r:id="rId18"/>
    <p:sldId id="312" r:id="rId19"/>
    <p:sldId id="314" r:id="rId20"/>
    <p:sldId id="315" r:id="rId21"/>
    <p:sldId id="316" r:id="rId22"/>
    <p:sldId id="317" r:id="rId23"/>
    <p:sldId id="318" r:id="rId24"/>
    <p:sldId id="319" r:id="rId25"/>
    <p:sldId id="320" r:id="rId26"/>
    <p:sldId id="321" r:id="rId27"/>
    <p:sldId id="265" r:id="rId28"/>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9144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9144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9144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9144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935">
          <p15:clr>
            <a:srgbClr val="A4A3A4"/>
          </p15:clr>
        </p15:guide>
        <p15:guide id="2" orient="horz" pos="1298">
          <p15:clr>
            <a:srgbClr val="A4A3A4"/>
          </p15:clr>
        </p15:guide>
        <p15:guide id="3" orient="horz" pos="3884">
          <p15:clr>
            <a:srgbClr val="A4A3A4"/>
          </p15:clr>
        </p15:guide>
        <p15:guide id="4" orient="horz" pos="3430">
          <p15:clr>
            <a:srgbClr val="A4A3A4"/>
          </p15:clr>
        </p15:guide>
        <p15:guide id="5" orient="horz" pos="799">
          <p15:clr>
            <a:srgbClr val="A4A3A4"/>
          </p15:clr>
        </p15:guide>
        <p15:guide id="6" orient="horz">
          <p15:clr>
            <a:srgbClr val="A4A3A4"/>
          </p15:clr>
        </p15:guide>
        <p15:guide id="7" orient="horz" pos="1480">
          <p15:clr>
            <a:srgbClr val="A4A3A4"/>
          </p15:clr>
        </p15:guide>
        <p15:guide id="8" pos="158">
          <p15:clr>
            <a:srgbClr val="A4A3A4"/>
          </p15:clr>
        </p15:guide>
        <p15:guide id="9" pos="1202">
          <p15:clr>
            <a:srgbClr val="A4A3A4"/>
          </p15:clr>
        </p15:guide>
        <p15:guide id="10" pos="5103">
          <p15:clr>
            <a:srgbClr val="A4A3A4"/>
          </p15:clr>
        </p15:guide>
        <p15:guide id="11" pos="4558">
          <p15:clr>
            <a:srgbClr val="A4A3A4"/>
          </p15:clr>
        </p15:guide>
        <p15:guide id="12" pos="5759">
          <p15:clr>
            <a:srgbClr val="A4A3A4"/>
          </p15:clr>
        </p15:guide>
        <p15:guide id="13" pos="385">
          <p15:clr>
            <a:srgbClr val="A4A3A4"/>
          </p15:clr>
        </p15:guide>
        <p15:guide id="14" pos="22">
          <p15:clr>
            <a:srgbClr val="A4A3A4"/>
          </p15:clr>
        </p15:guide>
        <p15:guide id="15" pos="5556">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EEB500"/>
    <a:srgbClr val="E59571"/>
    <a:srgbClr val="404040"/>
    <a:srgbClr val="CC6600"/>
    <a:srgbClr val="584CFF"/>
    <a:srgbClr val="009999"/>
    <a:srgbClr val="FFD2DF"/>
    <a:srgbClr val="D54E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256" autoAdjust="0"/>
    <p:restoredTop sz="75269" autoAdjust="0"/>
  </p:normalViewPr>
  <p:slideViewPr>
    <p:cSldViewPr>
      <p:cViewPr>
        <p:scale>
          <a:sx n="100" d="100"/>
          <a:sy n="100" d="100"/>
        </p:scale>
        <p:origin x="3032" y="824"/>
      </p:cViewPr>
      <p:guideLst>
        <p:guide orient="horz" pos="935"/>
        <p:guide orient="horz" pos="1298"/>
        <p:guide orient="horz" pos="3884"/>
        <p:guide orient="horz" pos="3430"/>
        <p:guide orient="horz" pos="799"/>
        <p:guide orient="horz"/>
        <p:guide orient="horz" pos="1480"/>
        <p:guide pos="158"/>
        <p:guide pos="1202"/>
        <p:guide pos="5103"/>
        <p:guide pos="4558"/>
        <p:guide pos="5759"/>
        <p:guide pos="385"/>
        <p:guide pos="22"/>
        <p:guide pos="55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50" d="100"/>
          <a:sy n="150" d="100"/>
        </p:scale>
        <p:origin x="-2376" y="45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handoutMaster" Target="handoutMasters/handout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defTabSz="914378" eaLnBrk="0" hangingPunct="0">
              <a:defRPr sz="1200">
                <a:latin typeface="Arial" charset="0"/>
                <a:ea typeface="ＭＳ Ｐゴシック" pitchFamily="1" charset="-128"/>
                <a:cs typeface="+mn-cs"/>
              </a:defRPr>
            </a:lvl1pPr>
          </a:lstStyle>
          <a:p>
            <a:pPr>
              <a:defRPr/>
            </a:pPr>
            <a:endParaRPr lang="en-GB"/>
          </a:p>
        </p:txBody>
      </p:sp>
      <p:sp>
        <p:nvSpPr>
          <p:cNvPr id="1146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defTabSz="914378" eaLnBrk="0" hangingPunct="0">
              <a:defRPr sz="1200">
                <a:latin typeface="Arial" charset="0"/>
                <a:ea typeface="ＭＳ Ｐゴシック" pitchFamily="1" charset="-128"/>
                <a:cs typeface="+mn-cs"/>
              </a:defRPr>
            </a:lvl1pPr>
          </a:lstStyle>
          <a:p>
            <a:pPr>
              <a:defRPr/>
            </a:pPr>
            <a:fld id="{FB3412E3-1186-3646-9C90-9DBC990267C5}" type="datetimeFigureOut">
              <a:rPr lang="en-GB"/>
              <a:pPr>
                <a:defRPr/>
              </a:pPr>
              <a:t>08/02/2017</a:t>
            </a:fld>
            <a:endParaRPr lang="en-GB"/>
          </a:p>
        </p:txBody>
      </p:sp>
      <p:sp>
        <p:nvSpPr>
          <p:cNvPr id="1146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defTabSz="914378" eaLnBrk="0" hangingPunct="0">
              <a:defRPr sz="1200">
                <a:latin typeface="Arial" charset="0"/>
                <a:ea typeface="ＭＳ Ｐゴシック" pitchFamily="1" charset="-128"/>
                <a:cs typeface="+mn-cs"/>
              </a:defRPr>
            </a:lvl1pPr>
          </a:lstStyle>
          <a:p>
            <a:pPr>
              <a:defRPr/>
            </a:pPr>
            <a:endParaRPr lang="en-GB"/>
          </a:p>
        </p:txBody>
      </p:sp>
      <p:sp>
        <p:nvSpPr>
          <p:cNvPr id="1146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defTabSz="912813" eaLnBrk="0" hangingPunct="0">
              <a:defRPr sz="1200"/>
            </a:lvl1pPr>
          </a:lstStyle>
          <a:p>
            <a:fld id="{D1FE8602-E91F-4F48-8464-C88AF99D2F15}" type="slidenum">
              <a:rPr lang="en-GB" altLang="en-US"/>
              <a:pPr/>
              <a:t>‹#›</a:t>
            </a:fld>
            <a:endParaRPr lang="en-GB" altLang="en-US"/>
          </a:p>
        </p:txBody>
      </p:sp>
    </p:spTree>
    <p:extLst>
      <p:ext uri="{BB962C8B-B14F-4D97-AF65-F5344CB8AC3E}">
        <p14:creationId xmlns:p14="http://schemas.microsoft.com/office/powerpoint/2010/main" val="1404135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defTabSz="914378">
              <a:defRPr sz="1400" b="1">
                <a:latin typeface="+mj-lt"/>
                <a:ea typeface="ＭＳ Ｐゴシック" pitchFamily="1" charset="-128"/>
                <a:cs typeface="+mn-cs"/>
              </a:defRPr>
            </a:lvl1pPr>
          </a:lstStyle>
          <a:p>
            <a:pPr>
              <a:defRPr/>
            </a:pPr>
            <a:r>
              <a:rPr lang="en-US"/>
              <a:t>ASD for Educators</a:t>
            </a:r>
          </a:p>
        </p:txBody>
      </p:sp>
      <p:sp>
        <p:nvSpPr>
          <p:cNvPr id="44035" name="Rectangle 4"/>
          <p:cNvSpPr>
            <a:spLocks noGrp="1" noRot="1" noChangeAspect="1" noChangeArrowheads="1" noTextEdit="1"/>
          </p:cNvSpPr>
          <p:nvPr>
            <p:ph type="sldImg" idx="2"/>
          </p:nvPr>
        </p:nvSpPr>
        <p:spPr bwMode="auto">
          <a:xfrm>
            <a:off x="590550" y="714375"/>
            <a:ext cx="3430588" cy="2574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590550" y="3522663"/>
            <a:ext cx="5527675" cy="5659437"/>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GB" noProof="0" dirty="0" smtClean="0"/>
              <a:t>Click to edit Master text styles</a:t>
            </a:r>
          </a:p>
          <a:p>
            <a:pPr lvl="1"/>
            <a:r>
              <a:rPr lang="en-GB" noProof="0" dirty="0" smtClean="0"/>
              <a:t> Second level</a:t>
            </a:r>
          </a:p>
          <a:p>
            <a:pPr lvl="2"/>
            <a:r>
              <a:rPr lang="en-GB" noProof="0" dirty="0" smtClean="0"/>
              <a:t> Third level</a:t>
            </a:r>
          </a:p>
          <a:p>
            <a:pPr lvl="3"/>
            <a:r>
              <a:rPr lang="en-GB" noProof="0" dirty="0" smtClean="0"/>
              <a:t> Fourth level</a:t>
            </a:r>
          </a:p>
          <a:p>
            <a:pPr lvl="4"/>
            <a:r>
              <a:rPr lang="en-GB" noProof="0" dirty="0" smtClean="0"/>
              <a:t>Fifth level</a:t>
            </a:r>
          </a:p>
        </p:txBody>
      </p:sp>
      <p:sp>
        <p:nvSpPr>
          <p:cNvPr id="4103" name="Rectangle 7"/>
          <p:cNvSpPr>
            <a:spLocks noGrp="1" noChangeArrowheads="1"/>
          </p:cNvSpPr>
          <p:nvPr>
            <p:ph type="sldNum" sz="quarter" idx="5"/>
          </p:nvPr>
        </p:nvSpPr>
        <p:spPr bwMode="auto">
          <a:xfrm>
            <a:off x="3849688" y="9428163"/>
            <a:ext cx="2357437" cy="360362"/>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algn="r" defTabSz="912813">
              <a:defRPr sz="1200"/>
            </a:lvl1pPr>
          </a:lstStyle>
          <a:p>
            <a:fld id="{66811122-DD22-044D-B903-64B1CA8B6B28}" type="slidenum">
              <a:rPr lang="en-GB" altLang="en-US"/>
              <a:pPr/>
              <a:t>‹#›</a:t>
            </a:fld>
            <a:endParaRPr lang="en-GB" altLang="en-US"/>
          </a:p>
        </p:txBody>
      </p:sp>
    </p:spTree>
    <p:extLst>
      <p:ext uri="{BB962C8B-B14F-4D97-AF65-F5344CB8AC3E}">
        <p14:creationId xmlns:p14="http://schemas.microsoft.com/office/powerpoint/2010/main" val="975631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kern="1200">
        <a:solidFill>
          <a:schemeClr val="tx1"/>
        </a:solidFill>
        <a:latin typeface="Arial" pitchFamily="34" charset="0"/>
        <a:ea typeface="ＭＳ Ｐゴシック" charset="-128"/>
        <a:cs typeface="Arial" pitchFamily="34" charset="0"/>
      </a:defRPr>
    </a:lvl1pPr>
    <a:lvl2pPr algn="l" rtl="0" eaLnBrk="0" fontAlgn="base" hangingPunct="0">
      <a:spcBef>
        <a:spcPct val="30000"/>
      </a:spcBef>
      <a:spcAft>
        <a:spcPct val="0"/>
      </a:spcAft>
      <a:defRPr sz="1200" kern="1200">
        <a:solidFill>
          <a:schemeClr val="tx1"/>
        </a:solidFill>
        <a:latin typeface="Arial" pitchFamily="34" charset="0"/>
        <a:ea typeface="ＭＳ Ｐゴシック" charset="-128"/>
        <a:cs typeface="Arial" pitchFamily="34" charset="0"/>
      </a:defRPr>
    </a:lvl2pPr>
    <a:lvl3pPr marL="177800" indent="-177800" algn="l" rtl="0" eaLnBrk="0" fontAlgn="base" hangingPunct="0">
      <a:spcBef>
        <a:spcPct val="30000"/>
      </a:spcBef>
      <a:spcAft>
        <a:spcPct val="0"/>
      </a:spcAft>
      <a:buFont typeface="Webdings" charset="2"/>
      <a:buChar char="4"/>
      <a:defRPr sz="1200" kern="1200">
        <a:solidFill>
          <a:schemeClr val="tx1"/>
        </a:solidFill>
        <a:latin typeface="Arial" pitchFamily="34" charset="0"/>
        <a:ea typeface="ＭＳ Ｐゴシック" charset="-128"/>
        <a:cs typeface="Arial" pitchFamily="34" charset="0"/>
      </a:defRPr>
    </a:lvl3pPr>
    <a:lvl4pPr marL="355600" indent="-177800" algn="l" rtl="0" eaLnBrk="0" fontAlgn="base" hangingPunct="0">
      <a:spcBef>
        <a:spcPct val="30000"/>
      </a:spcBef>
      <a:spcAft>
        <a:spcPct val="0"/>
      </a:spcAft>
      <a:buFont typeface="Calibri" charset="0"/>
      <a:buChar char="–"/>
      <a:defRPr sz="1200" kern="1200">
        <a:solidFill>
          <a:schemeClr val="tx1"/>
        </a:solidFill>
        <a:latin typeface="Arial" pitchFamily="34" charset="0"/>
        <a:ea typeface="ＭＳ Ｐゴシック" charset="-128"/>
        <a:cs typeface="Arial" pitchFamily="34" charset="0"/>
      </a:defRPr>
    </a:lvl4pPr>
    <a:lvl5pPr marL="266700" indent="-266700" algn="l" rtl="0" eaLnBrk="0" fontAlgn="base" hangingPunct="0">
      <a:spcBef>
        <a:spcPct val="30000"/>
      </a:spcBef>
      <a:spcAft>
        <a:spcPct val="0"/>
      </a:spcAft>
      <a:buFont typeface="Calibri" charset="0"/>
      <a:buAutoNum type="arabicPeriod"/>
      <a:defRPr sz="1200" kern="1200">
        <a:solidFill>
          <a:schemeClr val="tx1"/>
        </a:solidFill>
        <a:latin typeface="Arial" pitchFamily="34" charset="0"/>
        <a:ea typeface="ＭＳ Ｐゴシック" charset="-128"/>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3"/>
          <p:cNvSpPr>
            <a:spLocks noGrp="1" noRot="1" noChangeAspect="1" noTextEdit="1"/>
          </p:cNvSpPr>
          <p:nvPr>
            <p:ph type="sldImg"/>
          </p:nvPr>
        </p:nvSpPr>
        <p:spPr>
          <a:ln/>
        </p:spPr>
      </p:sp>
      <p:sp>
        <p:nvSpPr>
          <p:cNvPr id="45059" name="Notes Placeholder 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ts val="600"/>
              </a:spcBef>
              <a:spcAft>
                <a:spcPts val="300"/>
              </a:spcAft>
            </a:pPr>
            <a:r>
              <a:rPr lang="en-NZ" altLang="en-US" sz="1100" i="1">
                <a:latin typeface="Arial" charset="0"/>
                <a:cs typeface="Arial" charset="0"/>
              </a:rPr>
              <a:t>Time</a:t>
            </a:r>
          </a:p>
          <a:p>
            <a:pPr eaLnBrk="1" hangingPunct="1">
              <a:lnSpc>
                <a:spcPct val="90000"/>
              </a:lnSpc>
              <a:spcBef>
                <a:spcPct val="0"/>
              </a:spcBef>
              <a:spcAft>
                <a:spcPts val="400"/>
              </a:spcAft>
            </a:pPr>
            <a:r>
              <a:rPr lang="en-NZ" altLang="en-US" sz="1100" b="0" i="1">
                <a:latin typeface="Arial" charset="0"/>
                <a:cs typeface="Arial" charset="0"/>
              </a:rPr>
              <a:t>You should allow 35 - 40 minutes for this presentation if you run through the slides and talk a little (up to 2 minutes) about each one. You can easily make it into an hour by preparing or asking for examples from your audience. </a:t>
            </a:r>
          </a:p>
          <a:p>
            <a:pPr>
              <a:lnSpc>
                <a:spcPct val="90000"/>
              </a:lnSpc>
              <a:spcBef>
                <a:spcPts val="600"/>
              </a:spcBef>
              <a:spcAft>
                <a:spcPts val="300"/>
              </a:spcAft>
            </a:pPr>
            <a:r>
              <a:rPr lang="en-NZ" altLang="en-US" sz="1100" i="1">
                <a:latin typeface="Arial" charset="0"/>
                <a:cs typeface="Arial" charset="0"/>
              </a:rPr>
              <a:t>Audience</a:t>
            </a:r>
          </a:p>
          <a:p>
            <a:pPr marL="179388" lvl="1" eaLnBrk="1" hangingPunct="1">
              <a:lnSpc>
                <a:spcPct val="90000"/>
              </a:lnSpc>
              <a:spcBef>
                <a:spcPct val="0"/>
              </a:spcBef>
              <a:spcAft>
                <a:spcPts val="400"/>
              </a:spcAft>
            </a:pPr>
            <a:r>
              <a:rPr lang="en-NZ" altLang="en-US" sz="1100" i="1">
                <a:latin typeface="Arial" charset="0"/>
                <a:cs typeface="Arial" charset="0"/>
              </a:rPr>
              <a:t>The targeted audience is teachers so a theoretical underpinning of the curriculum and teaching theory is expected. </a:t>
            </a:r>
          </a:p>
          <a:p>
            <a:pPr marL="179388" lvl="1" eaLnBrk="1" hangingPunct="1">
              <a:lnSpc>
                <a:spcPct val="90000"/>
              </a:lnSpc>
              <a:spcBef>
                <a:spcPct val="0"/>
              </a:spcBef>
              <a:spcAft>
                <a:spcPts val="400"/>
              </a:spcAft>
            </a:pPr>
            <a:r>
              <a:rPr lang="en-NZ" altLang="en-US" sz="1100" i="1">
                <a:latin typeface="Arial" charset="0"/>
                <a:cs typeface="Arial" charset="0"/>
              </a:rPr>
              <a:t>It is not appropriate for an audience of parents, and a mixed audience may need more background on the New Zealand Curriculum, Key Competencies and learning theory. </a:t>
            </a:r>
          </a:p>
          <a:p>
            <a:pPr>
              <a:lnSpc>
                <a:spcPct val="90000"/>
              </a:lnSpc>
              <a:spcBef>
                <a:spcPts val="600"/>
              </a:spcBef>
              <a:spcAft>
                <a:spcPts val="300"/>
              </a:spcAft>
            </a:pPr>
            <a:r>
              <a:rPr lang="en-NZ" altLang="en-US" sz="1100" i="1">
                <a:latin typeface="Arial" charset="0"/>
                <a:cs typeface="Arial" charset="0"/>
              </a:rPr>
              <a:t>Before the presentation</a:t>
            </a:r>
          </a:p>
          <a:p>
            <a:pPr marL="539750" lvl="2" indent="-180975">
              <a:lnSpc>
                <a:spcPct val="90000"/>
              </a:lnSpc>
            </a:pPr>
            <a:r>
              <a:rPr lang="en-NZ" altLang="en-US" sz="1100" i="1">
                <a:latin typeface="Arial" charset="0"/>
                <a:cs typeface="Arial" charset="0"/>
              </a:rPr>
              <a:t>Find out about your audience – you may want this as part of your introductions so you can tailor your presentation a little. </a:t>
            </a:r>
          </a:p>
          <a:p>
            <a:pPr marL="539750" lvl="2" indent="-180975">
              <a:lnSpc>
                <a:spcPct val="90000"/>
              </a:lnSpc>
            </a:pPr>
            <a:r>
              <a:rPr lang="en-NZ" altLang="en-US" sz="1100" i="1">
                <a:latin typeface="Arial" charset="0"/>
                <a:cs typeface="Arial" charset="0"/>
              </a:rPr>
              <a:t>Prepare any house keeping information or requirement  – refreshments, toilets, alarms etc.</a:t>
            </a:r>
          </a:p>
          <a:p>
            <a:pPr marL="539750" lvl="2" indent="-180975">
              <a:lnSpc>
                <a:spcPct val="90000"/>
              </a:lnSpc>
            </a:pPr>
            <a:r>
              <a:rPr lang="en-NZ" altLang="en-US" sz="1100" i="1">
                <a:latin typeface="Arial" charset="0"/>
                <a:cs typeface="Arial" charset="0"/>
              </a:rPr>
              <a:t>Consider your introduction – have you addressed cultural considerations?</a:t>
            </a:r>
          </a:p>
          <a:p>
            <a:pPr marL="539750" lvl="2" indent="-180975">
              <a:lnSpc>
                <a:spcPct val="90000"/>
              </a:lnSpc>
              <a:spcBef>
                <a:spcPts val="600"/>
              </a:spcBef>
              <a:spcAft>
                <a:spcPts val="300"/>
              </a:spcAft>
              <a:buFont typeface="Webdings" charset="2"/>
              <a:buNone/>
            </a:pPr>
            <a:r>
              <a:rPr lang="en-NZ" altLang="en-US" sz="1100" b="1" i="1">
                <a:latin typeface="Arial" charset="0"/>
                <a:cs typeface="Arial" charset="0"/>
              </a:rPr>
              <a:t>To start the presentation</a:t>
            </a:r>
          </a:p>
          <a:p>
            <a:pPr marL="539750" lvl="2" indent="-180975">
              <a:lnSpc>
                <a:spcPct val="90000"/>
              </a:lnSpc>
            </a:pPr>
            <a:r>
              <a:rPr lang="en-NZ" altLang="en-US" sz="1100" i="1">
                <a:latin typeface="Arial" charset="0"/>
                <a:cs typeface="Arial" charset="0"/>
              </a:rPr>
              <a:t>Decide what introductions you want from participants</a:t>
            </a:r>
          </a:p>
          <a:p>
            <a:pPr marL="539750" lvl="2" indent="-180975">
              <a:lnSpc>
                <a:spcPct val="90000"/>
              </a:lnSpc>
            </a:pPr>
            <a:r>
              <a:rPr lang="en-NZ" altLang="en-US" sz="1100" i="1">
                <a:latin typeface="Arial" charset="0"/>
                <a:cs typeface="Arial" charset="0"/>
              </a:rPr>
              <a:t>Introduce the workshop and yourself</a:t>
            </a:r>
          </a:p>
          <a:p>
            <a:pPr marL="539750" lvl="2" indent="-180975">
              <a:lnSpc>
                <a:spcPct val="90000"/>
              </a:lnSpc>
            </a:pPr>
            <a:r>
              <a:rPr lang="en-NZ" altLang="en-US" sz="1100" i="1">
                <a:latin typeface="Arial" charset="0"/>
                <a:cs typeface="Arial" charset="0"/>
              </a:rPr>
              <a:t>You may wish to present the learning objectives  (see next page)</a:t>
            </a:r>
          </a:p>
          <a:p>
            <a:pPr marL="179388" lvl="1">
              <a:lnSpc>
                <a:spcPct val="90000"/>
              </a:lnSpc>
              <a:spcBef>
                <a:spcPts val="600"/>
              </a:spcBef>
              <a:spcAft>
                <a:spcPts val="300"/>
              </a:spcAft>
            </a:pPr>
            <a:endParaRPr lang="en-NZ" altLang="en-US" sz="1100" b="1">
              <a:latin typeface="Arial" charset="0"/>
              <a:cs typeface="Arial" charset="0"/>
            </a:endParaRPr>
          </a:p>
          <a:p>
            <a:pPr marL="179388" lvl="1">
              <a:lnSpc>
                <a:spcPct val="90000"/>
              </a:lnSpc>
              <a:spcBef>
                <a:spcPts val="600"/>
              </a:spcBef>
              <a:spcAft>
                <a:spcPts val="300"/>
              </a:spcAft>
            </a:pPr>
            <a:r>
              <a:rPr lang="en-NZ" altLang="en-US" sz="1100" b="1">
                <a:latin typeface="Arial" charset="0"/>
                <a:cs typeface="Arial" charset="0"/>
              </a:rPr>
              <a:t>Note the term ‘Autism spectrum disorder’</a:t>
            </a:r>
          </a:p>
          <a:p>
            <a:pPr marL="179388" lvl="1">
              <a:lnSpc>
                <a:spcPct val="90000"/>
              </a:lnSpc>
            </a:pPr>
            <a:r>
              <a:rPr lang="en-NZ" altLang="en-US" sz="1100">
                <a:latin typeface="Arial" charset="0"/>
                <a:cs typeface="Arial" charset="0"/>
              </a:rPr>
              <a:t>In Te Reo Maori ASD is called Tuawhiotanga Whanonga a Te Hinengaro </a:t>
            </a:r>
          </a:p>
          <a:p>
            <a:pPr marL="179388" lvl="1">
              <a:lnSpc>
                <a:spcPct val="90000"/>
              </a:lnSpc>
            </a:pPr>
            <a:r>
              <a:rPr lang="en-NZ" altLang="en-US" sz="1100">
                <a:latin typeface="Arial" charset="0"/>
                <a:cs typeface="Arial" charset="0"/>
              </a:rPr>
              <a:t>Which means a disorder of the brain that affects behaviour.</a:t>
            </a:r>
          </a:p>
          <a:p>
            <a:pPr marL="179388" lvl="1" algn="ctr">
              <a:lnSpc>
                <a:spcPct val="90000"/>
              </a:lnSpc>
            </a:pPr>
            <a:r>
              <a:rPr lang="en-GB" altLang="en-US" sz="1100">
                <a:latin typeface="Arial" charset="0"/>
                <a:cs typeface="Arial" charset="0"/>
              </a:rPr>
              <a:t>------------------------</a:t>
            </a:r>
            <a:endParaRPr lang="en-NZ" altLang="en-US" sz="1100">
              <a:latin typeface="Arial" charset="0"/>
              <a:cs typeface="Arial" charset="0"/>
            </a:endParaRPr>
          </a:p>
          <a:p>
            <a:pPr marL="179388" lvl="1">
              <a:lnSpc>
                <a:spcPct val="90000"/>
              </a:lnSpc>
            </a:pPr>
            <a:r>
              <a:rPr lang="en-NZ" altLang="en-US" sz="1100">
                <a:latin typeface="Arial" charset="0"/>
                <a:cs typeface="Arial" charset="0"/>
              </a:rPr>
              <a:t>Speaker notes are in this regular font. </a:t>
            </a:r>
          </a:p>
          <a:p>
            <a:pPr marL="179388" lvl="1">
              <a:lnSpc>
                <a:spcPct val="90000"/>
              </a:lnSpc>
            </a:pPr>
            <a:r>
              <a:rPr lang="en-NZ" altLang="en-US" sz="1100" i="1">
                <a:latin typeface="Arial" charset="0"/>
                <a:cs typeface="Arial" charset="0"/>
              </a:rPr>
              <a:t>Further information,  instructions and background for presenters are written in italics</a:t>
            </a:r>
            <a:r>
              <a:rPr lang="en-NZ" altLang="en-US" sz="1100">
                <a:latin typeface="Arial" charset="0"/>
                <a:cs typeface="Arial" charset="0"/>
              </a:rPr>
              <a:t>.</a:t>
            </a:r>
          </a:p>
        </p:txBody>
      </p:sp>
    </p:spTree>
    <p:extLst>
      <p:ext uri="{BB962C8B-B14F-4D97-AF65-F5344CB8AC3E}">
        <p14:creationId xmlns:p14="http://schemas.microsoft.com/office/powerpoint/2010/main" val="605383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spcAft>
                <a:spcPts val="300"/>
              </a:spcAft>
            </a:pPr>
            <a:r>
              <a:rPr lang="en-GB" altLang="en-US" sz="1100" i="1">
                <a:latin typeface="Arial" charset="0"/>
                <a:cs typeface="Arial" charset="0"/>
              </a:rPr>
              <a:t>Reference</a:t>
            </a:r>
          </a:p>
          <a:p>
            <a:pPr>
              <a:spcBef>
                <a:spcPts val="600"/>
              </a:spcBef>
              <a:spcAft>
                <a:spcPts val="300"/>
              </a:spcAft>
            </a:pPr>
            <a:r>
              <a:rPr lang="en-NZ" altLang="en-US" sz="1100" b="0" i="1">
                <a:latin typeface="Arial" charset="0"/>
                <a:cs typeface="Arial" charset="0"/>
              </a:rPr>
              <a:t>Ward M, Alar N. Being autistic is part of who I am.  Focus on Autism &amp; Other Developmental Disabilities.  2000; 15:232-5</a:t>
            </a:r>
            <a:endParaRPr lang="en-NZ" altLang="en-US" sz="1100" b="0">
              <a:latin typeface="Arial" charset="0"/>
              <a:cs typeface="Arial" charset="0"/>
            </a:endParaRPr>
          </a:p>
        </p:txBody>
      </p:sp>
    </p:spTree>
    <p:extLst>
      <p:ext uri="{BB962C8B-B14F-4D97-AF65-F5344CB8AC3E}">
        <p14:creationId xmlns:p14="http://schemas.microsoft.com/office/powerpoint/2010/main" val="457281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1450" eaLnBrk="1" hangingPunct="1">
              <a:spcBef>
                <a:spcPts val="600"/>
              </a:spcBef>
              <a:spcAft>
                <a:spcPts val="300"/>
              </a:spcAft>
            </a:pPr>
            <a:r>
              <a:rPr lang="en-NZ" altLang="en-US" sz="1100" b="0">
                <a:latin typeface="Arial" charset="0"/>
                <a:cs typeface="Arial" charset="0"/>
              </a:rPr>
              <a:t>People with ASD can have a wide range of communication differences.  For example some may:</a:t>
            </a:r>
          </a:p>
          <a:p>
            <a:pPr marL="177800" indent="-171450" eaLnBrk="1" hangingPunct="1">
              <a:spcBef>
                <a:spcPts val="600"/>
              </a:spcBef>
              <a:spcAft>
                <a:spcPts val="300"/>
              </a:spcAft>
              <a:buFontTx/>
              <a:buChar char="•"/>
            </a:pPr>
            <a:r>
              <a:rPr lang="en-NZ" altLang="en-US" sz="1100" b="0">
                <a:latin typeface="Arial" charset="0"/>
                <a:cs typeface="Arial" charset="0"/>
              </a:rPr>
              <a:t>have no verbal language or have great difficulty in understanding others</a:t>
            </a:r>
          </a:p>
          <a:p>
            <a:pPr marL="177800" indent="-171450" eaLnBrk="1" hangingPunct="1">
              <a:spcBef>
                <a:spcPts val="600"/>
              </a:spcBef>
              <a:spcAft>
                <a:spcPts val="300"/>
              </a:spcAft>
              <a:buFontTx/>
              <a:buChar char="•"/>
            </a:pPr>
            <a:r>
              <a:rPr lang="en-NZ" altLang="en-US" sz="1100" b="0">
                <a:latin typeface="Arial" charset="0"/>
                <a:cs typeface="Arial" charset="0"/>
              </a:rPr>
              <a:t>be able to say words but not understand how they can use them to make requests, or share an experience.</a:t>
            </a:r>
          </a:p>
          <a:p>
            <a:pPr marL="177800" indent="-171450" eaLnBrk="1" hangingPunct="1">
              <a:spcBef>
                <a:spcPts val="600"/>
              </a:spcBef>
              <a:spcAft>
                <a:spcPts val="300"/>
              </a:spcAft>
              <a:buFontTx/>
              <a:buChar char="•"/>
            </a:pPr>
            <a:r>
              <a:rPr lang="en-NZ" altLang="en-US" sz="1100" b="0">
                <a:latin typeface="Arial" charset="0"/>
                <a:cs typeface="Arial" charset="0"/>
              </a:rPr>
              <a:t>have difficulty understanding the communication of others – for example they might be able to use words but find it difficult to follow verbal instructions</a:t>
            </a:r>
          </a:p>
          <a:p>
            <a:pPr marL="177800" indent="-171450" eaLnBrk="1" hangingPunct="1">
              <a:spcBef>
                <a:spcPts val="600"/>
              </a:spcBef>
              <a:spcAft>
                <a:spcPts val="300"/>
              </a:spcAft>
              <a:buFontTx/>
              <a:buChar char="•"/>
            </a:pPr>
            <a:r>
              <a:rPr lang="en-NZ" altLang="en-US" sz="1100" b="0">
                <a:latin typeface="Arial" charset="0"/>
                <a:cs typeface="Arial" charset="0"/>
              </a:rPr>
              <a:t>repeat or echo words, jingles or phrases they have heard from a favourite TV show or movie </a:t>
            </a:r>
          </a:p>
          <a:p>
            <a:pPr marL="177800" indent="-171450" eaLnBrk="1" hangingPunct="1">
              <a:spcBef>
                <a:spcPts val="600"/>
              </a:spcBef>
              <a:spcAft>
                <a:spcPts val="300"/>
              </a:spcAft>
              <a:buFontTx/>
              <a:buChar char="•"/>
            </a:pPr>
            <a:r>
              <a:rPr lang="en-NZ" altLang="en-US" sz="1100" b="0">
                <a:latin typeface="Arial" charset="0"/>
                <a:cs typeface="Arial" charset="0"/>
              </a:rPr>
              <a:t>seem to have good verbal language, but use a different accent from others in their family (for example, American) or overly formal or academic language</a:t>
            </a:r>
          </a:p>
          <a:p>
            <a:pPr marL="177800" indent="-171450" eaLnBrk="1" hangingPunct="1">
              <a:spcBef>
                <a:spcPts val="600"/>
              </a:spcBef>
              <a:spcAft>
                <a:spcPts val="300"/>
              </a:spcAft>
              <a:buFontTx/>
              <a:buChar char="•"/>
            </a:pPr>
            <a:r>
              <a:rPr lang="en-NZ" altLang="en-US" sz="1100" b="0">
                <a:latin typeface="Arial" charset="0"/>
                <a:cs typeface="Arial" charset="0"/>
              </a:rPr>
              <a:t>have difficulty noticing and responding to facial expressions (such as frowning or smiling) or body language (such as gestures like pointing)</a:t>
            </a:r>
          </a:p>
          <a:p>
            <a:pPr marL="177800" indent="-171450" algn="ctr" eaLnBrk="1" hangingPunct="1">
              <a:spcBef>
                <a:spcPts val="600"/>
              </a:spcBef>
              <a:spcAft>
                <a:spcPts val="300"/>
              </a:spcAft>
            </a:pPr>
            <a:r>
              <a:rPr lang="en-NZ" altLang="en-US" sz="1100" b="0">
                <a:latin typeface="Arial" charset="0"/>
                <a:cs typeface="Arial" charset="0"/>
              </a:rPr>
              <a:t>-----------------------------</a:t>
            </a:r>
          </a:p>
          <a:p>
            <a:pPr marL="177800" indent="-171450" eaLnBrk="1" hangingPunct="1">
              <a:spcBef>
                <a:spcPts val="600"/>
              </a:spcBef>
              <a:spcAft>
                <a:spcPts val="300"/>
              </a:spcAft>
            </a:pPr>
            <a:r>
              <a:rPr lang="en-US" altLang="en-US" sz="1100" b="0" i="1">
                <a:latin typeface="Arial" charset="0"/>
                <a:cs typeface="Arial" charset="0"/>
              </a:rPr>
              <a:t>During this slide, ask the group to identify some behaviours that are appropriate from the students they work with</a:t>
            </a:r>
          </a:p>
          <a:p>
            <a:pPr marL="177800" indent="-171450" eaLnBrk="1" hangingPunct="1"/>
            <a:endParaRPr lang="en-NZ" altLang="en-US" b="0">
              <a:latin typeface="Arial" charset="0"/>
              <a:cs typeface="Arial" charset="0"/>
            </a:endParaRPr>
          </a:p>
          <a:p>
            <a:pPr marL="177800" indent="-171450"/>
            <a:endParaRPr lang="en-NZ" altLang="en-US" b="0">
              <a:latin typeface="Arial" charset="0"/>
              <a:cs typeface="Arial"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128"/>
                <a:cs typeface="ＭＳ Ｐゴシック" charset="-128"/>
              </a:defRPr>
            </a:lvl1pPr>
            <a:lvl2pPr marL="742950" indent="-285750" defTabSz="912813" eaLnBrk="0" hangingPunct="0">
              <a:defRPr sz="2400">
                <a:solidFill>
                  <a:schemeClr val="tx1"/>
                </a:solidFill>
                <a:latin typeface="Arial" charset="0"/>
                <a:ea typeface="ＭＳ Ｐゴシック" charset="-128"/>
                <a:cs typeface="ＭＳ Ｐゴシック" charset="-128"/>
              </a:defRPr>
            </a:lvl2pPr>
            <a:lvl3pPr marL="1143000" indent="-228600" defTabSz="912813" eaLnBrk="0" hangingPunct="0">
              <a:defRPr sz="2400">
                <a:solidFill>
                  <a:schemeClr val="tx1"/>
                </a:solidFill>
                <a:latin typeface="Arial" charset="0"/>
                <a:ea typeface="ＭＳ Ｐゴシック" charset="-128"/>
                <a:cs typeface="ＭＳ Ｐゴシック" charset="-128"/>
              </a:defRPr>
            </a:lvl3pPr>
            <a:lvl4pPr marL="1600200" indent="-228600" defTabSz="912813" eaLnBrk="0" hangingPunct="0">
              <a:defRPr sz="2400">
                <a:solidFill>
                  <a:schemeClr val="tx1"/>
                </a:solidFill>
                <a:latin typeface="Arial" charset="0"/>
                <a:ea typeface="ＭＳ Ｐゴシック" charset="-128"/>
                <a:cs typeface="ＭＳ Ｐゴシック" charset="-128"/>
              </a:defRPr>
            </a:lvl4pPr>
            <a:lvl5pPr marL="2057400" indent="-228600" defTabSz="912813" eaLnBrk="0" hangingPunct="0">
              <a:defRPr sz="2400">
                <a:solidFill>
                  <a:schemeClr val="tx1"/>
                </a:solidFill>
                <a:latin typeface="Arial" charset="0"/>
                <a:ea typeface="ＭＳ Ｐゴシック" charset="-128"/>
                <a:cs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pPr eaLnBrk="1" hangingPunct="1"/>
            <a:fld id="{86CD70A8-C5C8-4F4B-9A26-3C9618EFBE44}" type="slidenum">
              <a:rPr lang="en-GB" altLang="en-US" sz="1200"/>
              <a:pPr eaLnBrk="1" hangingPunct="1"/>
              <a:t>11</a:t>
            </a:fld>
            <a:endParaRPr lang="en-GB" altLang="en-US" sz="1200"/>
          </a:p>
        </p:txBody>
      </p:sp>
    </p:spTree>
    <p:extLst>
      <p:ext uri="{BB962C8B-B14F-4D97-AF65-F5344CB8AC3E}">
        <p14:creationId xmlns:p14="http://schemas.microsoft.com/office/powerpoint/2010/main" val="1837160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2563" indent="-182563" eaLnBrk="1" hangingPunct="1">
              <a:spcBef>
                <a:spcPts val="600"/>
              </a:spcBef>
              <a:spcAft>
                <a:spcPts val="300"/>
              </a:spcAft>
              <a:buFontTx/>
              <a:buChar char="•"/>
            </a:pPr>
            <a:r>
              <a:rPr lang="en-NZ" altLang="en-US" sz="1100" b="0">
                <a:latin typeface="Arial" charset="0"/>
                <a:cs typeface="Arial" charset="0"/>
              </a:rPr>
              <a:t>To develop communication skills, students need lots of opportunities to use their skills in authentic contexts.</a:t>
            </a:r>
            <a:endParaRPr lang="en-GB" altLang="en-US" sz="1100" b="0">
              <a:latin typeface="Arial" charset="0"/>
              <a:cs typeface="Arial" charset="0"/>
            </a:endParaRPr>
          </a:p>
          <a:p>
            <a:pPr marL="182563" indent="-182563" eaLnBrk="1" hangingPunct="1">
              <a:spcBef>
                <a:spcPts val="600"/>
              </a:spcBef>
              <a:spcAft>
                <a:spcPts val="300"/>
              </a:spcAft>
              <a:buFontTx/>
              <a:buChar char="•"/>
            </a:pPr>
            <a:r>
              <a:rPr lang="en-NZ" altLang="en-US" sz="1100" b="0">
                <a:latin typeface="Arial" charset="0"/>
                <a:cs typeface="Arial" charset="0"/>
              </a:rPr>
              <a:t>Understanding other people can often be more challenging than trying to communicate needs, preferences and ideas.</a:t>
            </a:r>
          </a:p>
          <a:p>
            <a:pPr marL="182563" indent="-182563" eaLnBrk="1" hangingPunct="1">
              <a:spcBef>
                <a:spcPts val="600"/>
              </a:spcBef>
              <a:spcAft>
                <a:spcPts val="300"/>
              </a:spcAft>
              <a:buFontTx/>
              <a:buChar char="•"/>
            </a:pPr>
            <a:r>
              <a:rPr lang="en-GB" altLang="en-US" sz="1100" b="0">
                <a:latin typeface="Arial" charset="0"/>
                <a:cs typeface="Arial" charset="0"/>
              </a:rPr>
              <a:t>Processing verbal or oral language is difficult for many students with ASD.</a:t>
            </a:r>
          </a:p>
          <a:p>
            <a:pPr marL="182563" indent="-182563" eaLnBrk="1" hangingPunct="1">
              <a:spcBef>
                <a:spcPts val="600"/>
              </a:spcBef>
              <a:spcAft>
                <a:spcPts val="300"/>
              </a:spcAft>
              <a:buFontTx/>
              <a:buChar char="•"/>
            </a:pPr>
            <a:r>
              <a:rPr lang="en-GB" altLang="en-US" sz="1100" b="0">
                <a:latin typeface="Arial" charset="0"/>
                <a:cs typeface="Arial" charset="0"/>
              </a:rPr>
              <a:t>Communication strategies often involve the use of visuals with pictures or written language – choice boards, timetables, lists, instructions and checklists to supplement verbal information</a:t>
            </a:r>
          </a:p>
          <a:p>
            <a:pPr marL="182563" indent="-182563" eaLnBrk="1" hangingPunct="1">
              <a:spcBef>
                <a:spcPts val="600"/>
              </a:spcBef>
              <a:spcAft>
                <a:spcPts val="300"/>
              </a:spcAft>
              <a:buFontTx/>
              <a:buChar char="•"/>
            </a:pPr>
            <a:r>
              <a:rPr lang="en-GB" altLang="en-US" sz="1100" b="0">
                <a:latin typeface="Arial" charset="0"/>
                <a:cs typeface="Arial" charset="0"/>
              </a:rPr>
              <a:t>Supporting communication may also involve teaching peers and other adults the cues and strategies to interpret and respond to the student’s communication attempts</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128"/>
                <a:cs typeface="ＭＳ Ｐゴシック" charset="-128"/>
              </a:defRPr>
            </a:lvl1pPr>
            <a:lvl2pPr marL="742950" indent="-285750" defTabSz="912813" eaLnBrk="0" hangingPunct="0">
              <a:defRPr sz="2400">
                <a:solidFill>
                  <a:schemeClr val="tx1"/>
                </a:solidFill>
                <a:latin typeface="Arial" charset="0"/>
                <a:ea typeface="ＭＳ Ｐゴシック" charset="-128"/>
                <a:cs typeface="ＭＳ Ｐゴシック" charset="-128"/>
              </a:defRPr>
            </a:lvl2pPr>
            <a:lvl3pPr marL="1143000" indent="-228600" defTabSz="912813" eaLnBrk="0" hangingPunct="0">
              <a:defRPr sz="2400">
                <a:solidFill>
                  <a:schemeClr val="tx1"/>
                </a:solidFill>
                <a:latin typeface="Arial" charset="0"/>
                <a:ea typeface="ＭＳ Ｐゴシック" charset="-128"/>
                <a:cs typeface="ＭＳ Ｐゴシック" charset="-128"/>
              </a:defRPr>
            </a:lvl3pPr>
            <a:lvl4pPr marL="1600200" indent="-228600" defTabSz="912813" eaLnBrk="0" hangingPunct="0">
              <a:defRPr sz="2400">
                <a:solidFill>
                  <a:schemeClr val="tx1"/>
                </a:solidFill>
                <a:latin typeface="Arial" charset="0"/>
                <a:ea typeface="ＭＳ Ｐゴシック" charset="-128"/>
                <a:cs typeface="ＭＳ Ｐゴシック" charset="-128"/>
              </a:defRPr>
            </a:lvl4pPr>
            <a:lvl5pPr marL="2057400" indent="-228600" defTabSz="912813" eaLnBrk="0" hangingPunct="0">
              <a:defRPr sz="2400">
                <a:solidFill>
                  <a:schemeClr val="tx1"/>
                </a:solidFill>
                <a:latin typeface="Arial" charset="0"/>
                <a:ea typeface="ＭＳ Ｐゴシック" charset="-128"/>
                <a:cs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pPr eaLnBrk="1" hangingPunct="1"/>
            <a:fld id="{0F7741DD-AF6B-DD40-8949-170C6E74BEA4}" type="slidenum">
              <a:rPr lang="en-GB" altLang="en-US" sz="1200"/>
              <a:pPr eaLnBrk="1" hangingPunct="1"/>
              <a:t>12</a:t>
            </a:fld>
            <a:endParaRPr lang="en-GB" altLang="en-US" sz="1200"/>
          </a:p>
        </p:txBody>
      </p:sp>
    </p:spTree>
    <p:extLst>
      <p:ext uri="{BB962C8B-B14F-4D97-AF65-F5344CB8AC3E}">
        <p14:creationId xmlns:p14="http://schemas.microsoft.com/office/powerpoint/2010/main" val="638041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eaLnBrk="1" hangingPunct="1">
              <a:lnSpc>
                <a:spcPct val="90000"/>
              </a:lnSpc>
              <a:spcBef>
                <a:spcPts val="600"/>
              </a:spcBef>
              <a:spcAft>
                <a:spcPts val="300"/>
              </a:spcAft>
            </a:pPr>
            <a:r>
              <a:rPr lang="en-US" altLang="en-US" sz="1100" b="0">
                <a:latin typeface="Arial" charset="0"/>
                <a:cs typeface="Arial" charset="0"/>
              </a:rPr>
              <a:t>When we plan for students with ASD, our communication aims are to:</a:t>
            </a:r>
          </a:p>
          <a:p>
            <a:pPr marL="177800" indent="-177800" eaLnBrk="1" hangingPunct="1">
              <a:lnSpc>
                <a:spcPct val="90000"/>
              </a:lnSpc>
              <a:spcBef>
                <a:spcPts val="600"/>
              </a:spcBef>
              <a:spcAft>
                <a:spcPts val="300"/>
              </a:spcAft>
              <a:buFontTx/>
              <a:buChar char="•"/>
            </a:pPr>
            <a:r>
              <a:rPr lang="en-US" altLang="en-US" sz="1100" b="0">
                <a:latin typeface="Arial" charset="0"/>
                <a:cs typeface="Arial" charset="0"/>
              </a:rPr>
              <a:t>provide them with opportunities to communicate with different people for various purposes</a:t>
            </a:r>
          </a:p>
          <a:p>
            <a:pPr marL="177800" indent="-177800" eaLnBrk="1" hangingPunct="1">
              <a:lnSpc>
                <a:spcPct val="90000"/>
              </a:lnSpc>
              <a:spcBef>
                <a:spcPts val="600"/>
              </a:spcBef>
              <a:spcAft>
                <a:spcPts val="300"/>
              </a:spcAft>
              <a:buFontTx/>
              <a:buChar char="•"/>
            </a:pPr>
            <a:r>
              <a:rPr lang="en-US" altLang="en-US" sz="1100" b="0">
                <a:latin typeface="Arial" charset="0"/>
                <a:cs typeface="Arial" charset="0"/>
              </a:rPr>
              <a:t>learn the skills to become more supportive communication partners and share information which will help others to understand the student’s communication intentions.</a:t>
            </a:r>
          </a:p>
          <a:p>
            <a:pPr marL="177800" indent="-177800" eaLnBrk="1" hangingPunct="1">
              <a:lnSpc>
                <a:spcPct val="90000"/>
              </a:lnSpc>
              <a:spcBef>
                <a:spcPts val="600"/>
              </a:spcBef>
              <a:spcAft>
                <a:spcPts val="300"/>
              </a:spcAft>
              <a:buFontTx/>
              <a:buChar char="•"/>
            </a:pPr>
            <a:r>
              <a:rPr lang="en-US" altLang="en-US" sz="1100" b="0">
                <a:latin typeface="Arial" charset="0"/>
                <a:cs typeface="Arial" charset="0"/>
              </a:rPr>
              <a:t>support them with some form of shared communication – such as visuals so that they can share information and become more independent. </a:t>
            </a:r>
          </a:p>
          <a:p>
            <a:pPr marL="177800" indent="-177800" eaLnBrk="1" hangingPunct="1">
              <a:lnSpc>
                <a:spcPct val="90000"/>
              </a:lnSpc>
              <a:spcBef>
                <a:spcPts val="600"/>
              </a:spcBef>
              <a:spcAft>
                <a:spcPts val="300"/>
              </a:spcAft>
            </a:pPr>
            <a:r>
              <a:rPr lang="en-US" altLang="en-US" sz="1100" b="0">
                <a:latin typeface="Arial" charset="0"/>
                <a:cs typeface="Arial" charset="0"/>
              </a:rPr>
              <a:t>Communication is a key skill and is utilised throughout each day at school which gives us lots of opportunities to help children to practise</a:t>
            </a:r>
            <a:r>
              <a:rPr lang="en-US" altLang="en-US" b="0">
                <a:latin typeface="Arial" charset="0"/>
                <a:cs typeface="Arial" charset="0"/>
              </a:rPr>
              <a:t>. </a:t>
            </a:r>
          </a:p>
        </p:txBody>
      </p:sp>
      <p:sp>
        <p:nvSpPr>
          <p:cNvPr id="57347" name="Slide Image Placeholder 4"/>
          <p:cNvSpPr>
            <a:spLocks noGrp="1" noRot="1" noChangeAspect="1" noTextEdit="1"/>
          </p:cNvSpPr>
          <p:nvPr>
            <p:ph type="sldImg"/>
          </p:nvPr>
        </p:nvSpPr>
        <p:spPr>
          <a:ln/>
        </p:spPr>
      </p:sp>
    </p:spTree>
    <p:extLst>
      <p:ext uri="{BB962C8B-B14F-4D97-AF65-F5344CB8AC3E}">
        <p14:creationId xmlns:p14="http://schemas.microsoft.com/office/powerpoint/2010/main" val="1184615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eaLnBrk="1" hangingPunct="1">
              <a:spcBef>
                <a:spcPts val="600"/>
              </a:spcBef>
              <a:spcAft>
                <a:spcPts val="300"/>
              </a:spcAft>
            </a:pPr>
            <a:r>
              <a:rPr lang="en-NZ" altLang="en-US" sz="1100" b="0">
                <a:latin typeface="Arial" charset="0"/>
                <a:cs typeface="Arial" charset="0"/>
              </a:rPr>
              <a:t>People with ASD can stand out in social situations.</a:t>
            </a:r>
          </a:p>
          <a:p>
            <a:pPr marL="177800" indent="-177800" eaLnBrk="1" hangingPunct="1">
              <a:spcBef>
                <a:spcPts val="600"/>
              </a:spcBef>
              <a:spcAft>
                <a:spcPts val="300"/>
              </a:spcAft>
              <a:buFontTx/>
              <a:buChar char="•"/>
            </a:pPr>
            <a:r>
              <a:rPr lang="en-NZ" altLang="en-US" sz="1100" b="0">
                <a:latin typeface="Arial" charset="0"/>
                <a:cs typeface="Arial" charset="0"/>
              </a:rPr>
              <a:t>They might prefer solitary activities or groups with fewer people</a:t>
            </a:r>
          </a:p>
          <a:p>
            <a:pPr marL="177800" indent="-177800" eaLnBrk="1" hangingPunct="1">
              <a:spcBef>
                <a:spcPts val="600"/>
              </a:spcBef>
              <a:spcAft>
                <a:spcPts val="300"/>
              </a:spcAft>
              <a:buFontTx/>
              <a:buChar char="•"/>
            </a:pPr>
            <a:r>
              <a:rPr lang="en-NZ" altLang="en-US" sz="1100" b="0">
                <a:latin typeface="Arial" charset="0"/>
                <a:cs typeface="Arial" charset="0"/>
              </a:rPr>
              <a:t>Children may play with toys in unusual ways that are very repetitive and inflexible (for example, lining up favourite objects rather than playing a pretend game with others or becoming very upset by changes to the fixed play routine) </a:t>
            </a:r>
          </a:p>
          <a:p>
            <a:pPr marL="177800" indent="-177800" eaLnBrk="1" hangingPunct="1">
              <a:spcBef>
                <a:spcPts val="600"/>
              </a:spcBef>
              <a:spcAft>
                <a:spcPts val="300"/>
              </a:spcAft>
              <a:buFontTx/>
              <a:buChar char="•"/>
            </a:pPr>
            <a:r>
              <a:rPr lang="en-NZ" altLang="en-US" sz="1100" b="0">
                <a:latin typeface="Arial" charset="0"/>
                <a:cs typeface="Arial" charset="0"/>
              </a:rPr>
              <a:t>Older children might have difficulty with conversation, or appear rude or unable to understand social rules</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128"/>
                <a:cs typeface="ＭＳ Ｐゴシック" charset="-128"/>
              </a:defRPr>
            </a:lvl1pPr>
            <a:lvl2pPr marL="742950" indent="-285750" defTabSz="912813" eaLnBrk="0" hangingPunct="0">
              <a:defRPr sz="2400">
                <a:solidFill>
                  <a:schemeClr val="tx1"/>
                </a:solidFill>
                <a:latin typeface="Arial" charset="0"/>
                <a:ea typeface="ＭＳ Ｐゴシック" charset="-128"/>
                <a:cs typeface="ＭＳ Ｐゴシック" charset="-128"/>
              </a:defRPr>
            </a:lvl2pPr>
            <a:lvl3pPr marL="1143000" indent="-228600" defTabSz="912813" eaLnBrk="0" hangingPunct="0">
              <a:defRPr sz="2400">
                <a:solidFill>
                  <a:schemeClr val="tx1"/>
                </a:solidFill>
                <a:latin typeface="Arial" charset="0"/>
                <a:ea typeface="ＭＳ Ｐゴシック" charset="-128"/>
                <a:cs typeface="ＭＳ Ｐゴシック" charset="-128"/>
              </a:defRPr>
            </a:lvl3pPr>
            <a:lvl4pPr marL="1600200" indent="-228600" defTabSz="912813" eaLnBrk="0" hangingPunct="0">
              <a:defRPr sz="2400">
                <a:solidFill>
                  <a:schemeClr val="tx1"/>
                </a:solidFill>
                <a:latin typeface="Arial" charset="0"/>
                <a:ea typeface="ＭＳ Ｐゴシック" charset="-128"/>
                <a:cs typeface="ＭＳ Ｐゴシック" charset="-128"/>
              </a:defRPr>
            </a:lvl4pPr>
            <a:lvl5pPr marL="2057400" indent="-228600" defTabSz="912813" eaLnBrk="0" hangingPunct="0">
              <a:defRPr sz="2400">
                <a:solidFill>
                  <a:schemeClr val="tx1"/>
                </a:solidFill>
                <a:latin typeface="Arial" charset="0"/>
                <a:ea typeface="ＭＳ Ｐゴシック" charset="-128"/>
                <a:cs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pPr eaLnBrk="1" hangingPunct="1"/>
            <a:fld id="{D0DD6A72-0149-9546-BA31-BFC5FC86A2FD}" type="slidenum">
              <a:rPr lang="en-GB" altLang="en-US" sz="1200"/>
              <a:pPr eaLnBrk="1" hangingPunct="1"/>
              <a:t>14</a:t>
            </a:fld>
            <a:endParaRPr lang="en-GB" altLang="en-US" sz="1200"/>
          </a:p>
        </p:txBody>
      </p:sp>
    </p:spTree>
    <p:extLst>
      <p:ext uri="{BB962C8B-B14F-4D97-AF65-F5344CB8AC3E}">
        <p14:creationId xmlns:p14="http://schemas.microsoft.com/office/powerpoint/2010/main" val="519111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eaLnBrk="1" hangingPunct="1">
              <a:spcBef>
                <a:spcPts val="600"/>
              </a:spcBef>
              <a:spcAft>
                <a:spcPts val="300"/>
              </a:spcAft>
            </a:pPr>
            <a:r>
              <a:rPr lang="en-NZ" altLang="en-US" sz="1100" b="0">
                <a:latin typeface="Arial" charset="0"/>
                <a:cs typeface="Arial" charset="0"/>
              </a:rPr>
              <a:t>Often we think that socialisation is what happens in the playground, however social cognitive theory is one of the most powerful teaching theories we use with groups of students every day. Teaching simple socialisation skills (such as observing and imitating others) can help students with ASD to learn from others.</a:t>
            </a:r>
          </a:p>
          <a:p>
            <a:pPr marL="177800" indent="-177800" eaLnBrk="1" hangingPunct="1">
              <a:spcBef>
                <a:spcPts val="600"/>
              </a:spcBef>
              <a:spcAft>
                <a:spcPts val="300"/>
              </a:spcAft>
            </a:pPr>
            <a:r>
              <a:rPr lang="en-NZ" altLang="en-US" sz="1100" b="0">
                <a:latin typeface="Arial" charset="0"/>
                <a:cs typeface="Arial" charset="0"/>
              </a:rPr>
              <a:t>When we plan socialisation goals for students with ASD we need to:</a:t>
            </a:r>
          </a:p>
          <a:p>
            <a:pPr marL="177800" indent="-177800" eaLnBrk="1" hangingPunct="1">
              <a:spcBef>
                <a:spcPts val="600"/>
              </a:spcBef>
              <a:spcAft>
                <a:spcPts val="300"/>
              </a:spcAft>
              <a:buFontTx/>
              <a:buChar char="•"/>
            </a:pPr>
            <a:r>
              <a:rPr lang="en-NZ" altLang="en-US" sz="1100" b="0">
                <a:latin typeface="Arial" charset="0"/>
                <a:cs typeface="Arial" charset="0"/>
              </a:rPr>
              <a:t>help them to learn to observe others so they can learn from them</a:t>
            </a:r>
          </a:p>
          <a:p>
            <a:pPr marL="177800" indent="-177800" eaLnBrk="1" hangingPunct="1">
              <a:spcBef>
                <a:spcPts val="600"/>
              </a:spcBef>
              <a:spcAft>
                <a:spcPts val="300"/>
              </a:spcAft>
              <a:buFontTx/>
              <a:buChar char="•"/>
            </a:pPr>
            <a:r>
              <a:rPr lang="en-NZ" altLang="en-US" sz="1100" b="0">
                <a:latin typeface="Arial" charset="0"/>
                <a:cs typeface="Arial" charset="0"/>
              </a:rPr>
              <a:t>give them opportunities for structured social engagement with adults and peers</a:t>
            </a:r>
          </a:p>
          <a:p>
            <a:pPr marL="177800" indent="-177800" eaLnBrk="1" hangingPunct="1">
              <a:spcBef>
                <a:spcPts val="600"/>
              </a:spcBef>
              <a:spcAft>
                <a:spcPts val="300"/>
              </a:spcAft>
              <a:buFontTx/>
              <a:buChar char="•"/>
            </a:pPr>
            <a:r>
              <a:rPr lang="en-NZ" altLang="en-US" sz="1100" b="0">
                <a:latin typeface="Arial" charset="0"/>
                <a:cs typeface="Arial" charset="0"/>
              </a:rPr>
              <a:t>use strategies such as scripts, visuals and instructions</a:t>
            </a:r>
          </a:p>
          <a:p>
            <a:pPr marL="177800" indent="-177800" eaLnBrk="1" hangingPunct="1">
              <a:spcBef>
                <a:spcPts val="600"/>
              </a:spcBef>
              <a:spcAft>
                <a:spcPts val="300"/>
              </a:spcAft>
              <a:buFontTx/>
              <a:buChar char="•"/>
            </a:pPr>
            <a:r>
              <a:rPr lang="en-NZ" altLang="en-US" sz="1100" b="0">
                <a:latin typeface="Arial" charset="0"/>
                <a:cs typeface="Arial" charset="0"/>
              </a:rPr>
              <a:t>teach specific social understanding skills</a:t>
            </a:r>
          </a:p>
          <a:p>
            <a:pPr marL="177800" indent="-177800" eaLnBrk="1" hangingPunct="1">
              <a:spcBef>
                <a:spcPts val="600"/>
              </a:spcBef>
              <a:spcAft>
                <a:spcPts val="300"/>
              </a:spcAft>
              <a:buFontTx/>
              <a:buChar char="•"/>
            </a:pPr>
            <a:r>
              <a:rPr lang="en-NZ" altLang="en-US" sz="1100" b="0">
                <a:latin typeface="Arial" charset="0"/>
                <a:cs typeface="Arial" charset="0"/>
              </a:rPr>
              <a:t>use peer education to help peers to understand the perspective of the student with ASD</a:t>
            </a:r>
          </a:p>
          <a:p>
            <a:pPr marL="177800" indent="-177800"/>
            <a:endParaRPr lang="en-NZ" altLang="en-US" b="0">
              <a:latin typeface="Arial" charset="0"/>
              <a:cs typeface="Arial"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128"/>
                <a:cs typeface="ＭＳ Ｐゴシック" charset="-128"/>
              </a:defRPr>
            </a:lvl1pPr>
            <a:lvl2pPr marL="742950" indent="-285750" defTabSz="912813" eaLnBrk="0" hangingPunct="0">
              <a:defRPr sz="2400">
                <a:solidFill>
                  <a:schemeClr val="tx1"/>
                </a:solidFill>
                <a:latin typeface="Arial" charset="0"/>
                <a:ea typeface="ＭＳ Ｐゴシック" charset="-128"/>
                <a:cs typeface="ＭＳ Ｐゴシック" charset="-128"/>
              </a:defRPr>
            </a:lvl2pPr>
            <a:lvl3pPr marL="1143000" indent="-228600" defTabSz="912813" eaLnBrk="0" hangingPunct="0">
              <a:defRPr sz="2400">
                <a:solidFill>
                  <a:schemeClr val="tx1"/>
                </a:solidFill>
                <a:latin typeface="Arial" charset="0"/>
                <a:ea typeface="ＭＳ Ｐゴシック" charset="-128"/>
                <a:cs typeface="ＭＳ Ｐゴシック" charset="-128"/>
              </a:defRPr>
            </a:lvl3pPr>
            <a:lvl4pPr marL="1600200" indent="-228600" defTabSz="912813" eaLnBrk="0" hangingPunct="0">
              <a:defRPr sz="2400">
                <a:solidFill>
                  <a:schemeClr val="tx1"/>
                </a:solidFill>
                <a:latin typeface="Arial" charset="0"/>
                <a:ea typeface="ＭＳ Ｐゴシック" charset="-128"/>
                <a:cs typeface="ＭＳ Ｐゴシック" charset="-128"/>
              </a:defRPr>
            </a:lvl4pPr>
            <a:lvl5pPr marL="2057400" indent="-228600" defTabSz="912813" eaLnBrk="0" hangingPunct="0">
              <a:defRPr sz="2400">
                <a:solidFill>
                  <a:schemeClr val="tx1"/>
                </a:solidFill>
                <a:latin typeface="Arial" charset="0"/>
                <a:ea typeface="ＭＳ Ｐゴシック" charset="-128"/>
                <a:cs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pPr eaLnBrk="1" hangingPunct="1"/>
            <a:fld id="{2AE7C780-E81B-5A4D-BA59-BD42ABE6F7E6}" type="slidenum">
              <a:rPr lang="en-GB" altLang="en-US" sz="1200"/>
              <a:pPr eaLnBrk="1" hangingPunct="1"/>
              <a:t>15</a:t>
            </a:fld>
            <a:endParaRPr lang="en-GB" altLang="en-US" sz="1200"/>
          </a:p>
        </p:txBody>
      </p:sp>
    </p:spTree>
    <p:extLst>
      <p:ext uri="{BB962C8B-B14F-4D97-AF65-F5344CB8AC3E}">
        <p14:creationId xmlns:p14="http://schemas.microsoft.com/office/powerpoint/2010/main" val="1626742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eaLnBrk="1" hangingPunct="1">
              <a:spcBef>
                <a:spcPts val="600"/>
              </a:spcBef>
              <a:spcAft>
                <a:spcPts val="300"/>
              </a:spcAft>
            </a:pPr>
            <a:r>
              <a:rPr lang="en-GB" altLang="en-US" sz="1100" b="0">
                <a:latin typeface="Arial" charset="0"/>
                <a:cs typeface="Arial" charset="0"/>
              </a:rPr>
              <a:t>Key skills which will support students in education settings are:</a:t>
            </a:r>
          </a:p>
          <a:p>
            <a:pPr marL="177800" indent="-177800" eaLnBrk="1" hangingPunct="1">
              <a:spcBef>
                <a:spcPts val="600"/>
              </a:spcBef>
              <a:spcAft>
                <a:spcPts val="300"/>
              </a:spcAft>
              <a:buFontTx/>
              <a:buChar char="•"/>
            </a:pPr>
            <a:r>
              <a:rPr lang="en-GB" altLang="en-US" sz="1100" b="0">
                <a:latin typeface="Arial" charset="0"/>
                <a:cs typeface="Arial" charset="0"/>
              </a:rPr>
              <a:t>observation and sharing attention</a:t>
            </a:r>
          </a:p>
          <a:p>
            <a:pPr marL="177800" indent="-177800" eaLnBrk="1" hangingPunct="1">
              <a:spcBef>
                <a:spcPts val="600"/>
              </a:spcBef>
              <a:spcAft>
                <a:spcPts val="300"/>
              </a:spcAft>
              <a:buFontTx/>
              <a:buChar char="•"/>
            </a:pPr>
            <a:r>
              <a:rPr lang="en-GB" altLang="en-US" sz="1100" b="0">
                <a:latin typeface="Arial" charset="0"/>
                <a:cs typeface="Arial" charset="0"/>
              </a:rPr>
              <a:t>learning to understand the motives of others</a:t>
            </a:r>
          </a:p>
          <a:p>
            <a:pPr marL="177800" indent="-177800" eaLnBrk="1" hangingPunct="1">
              <a:spcBef>
                <a:spcPts val="600"/>
              </a:spcBef>
              <a:spcAft>
                <a:spcPts val="300"/>
              </a:spcAft>
              <a:buFontTx/>
              <a:buChar char="•"/>
            </a:pPr>
            <a:r>
              <a:rPr lang="en-GB" altLang="en-US" sz="1100" b="0">
                <a:latin typeface="Arial" charset="0"/>
                <a:cs typeface="Arial" charset="0"/>
              </a:rPr>
              <a:t>explicit teaching of social interaction skills</a:t>
            </a:r>
          </a:p>
          <a:p>
            <a:pPr marL="177800" indent="-177800" eaLnBrk="1" hangingPunct="1">
              <a:spcBef>
                <a:spcPts val="600"/>
              </a:spcBef>
              <a:spcAft>
                <a:spcPts val="300"/>
              </a:spcAft>
              <a:buFontTx/>
              <a:buChar char="•"/>
            </a:pPr>
            <a:r>
              <a:rPr lang="en-GB" altLang="en-US" sz="1100" b="0">
                <a:latin typeface="Arial" charset="0"/>
                <a:cs typeface="Arial" charset="0"/>
              </a:rPr>
              <a:t>teaching social interaction skills with opportunities structured for successful interactions</a:t>
            </a:r>
          </a:p>
          <a:p>
            <a:pPr marL="177800" indent="-177800" eaLnBrk="1" hangingPunct="1">
              <a:spcBef>
                <a:spcPts val="600"/>
              </a:spcBef>
              <a:spcAft>
                <a:spcPts val="300"/>
              </a:spcAft>
              <a:buFontTx/>
              <a:buChar char="•"/>
            </a:pPr>
            <a:r>
              <a:rPr lang="en-GB" altLang="en-US" sz="1100" b="0">
                <a:latin typeface="Arial" charset="0"/>
                <a:cs typeface="Arial" charset="0"/>
              </a:rPr>
              <a:t>strategies to understand and deal with stress</a:t>
            </a:r>
          </a:p>
        </p:txBody>
      </p:sp>
      <p:sp>
        <p:nvSpPr>
          <p:cNvPr id="60419" name="Slide Image Placeholder 4"/>
          <p:cNvSpPr>
            <a:spLocks noGrp="1" noRot="1" noChangeAspect="1" noTextEdit="1"/>
          </p:cNvSpPr>
          <p:nvPr>
            <p:ph type="sldImg"/>
          </p:nvPr>
        </p:nvSpPr>
        <p:spPr>
          <a:ln/>
        </p:spPr>
      </p:sp>
    </p:spTree>
    <p:extLst>
      <p:ext uri="{BB962C8B-B14F-4D97-AF65-F5344CB8AC3E}">
        <p14:creationId xmlns:p14="http://schemas.microsoft.com/office/powerpoint/2010/main" val="1046769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eaLnBrk="1" hangingPunct="1">
              <a:spcBef>
                <a:spcPts val="600"/>
              </a:spcBef>
              <a:spcAft>
                <a:spcPts val="300"/>
              </a:spcAft>
            </a:pPr>
            <a:r>
              <a:rPr lang="en-NZ" altLang="en-US" sz="1100" b="0" i="1">
                <a:latin typeface="Arial" charset="0"/>
                <a:cs typeface="Arial" charset="0"/>
              </a:rPr>
              <a:t>You may wish to think of some examples from your experiences that highlight these in a school setting – or ask the audience</a:t>
            </a:r>
          </a:p>
          <a:p>
            <a:pPr marL="177800" indent="-177800" algn="ctr" eaLnBrk="1" hangingPunct="1">
              <a:spcBef>
                <a:spcPts val="600"/>
              </a:spcBef>
              <a:spcAft>
                <a:spcPts val="300"/>
              </a:spcAft>
            </a:pPr>
            <a:r>
              <a:rPr lang="en-GB" altLang="en-US" sz="1100" b="0">
                <a:latin typeface="Arial" charset="0"/>
                <a:cs typeface="Arial" charset="0"/>
              </a:rPr>
              <a:t>---------------------</a:t>
            </a:r>
            <a:endParaRPr lang="en-NZ" altLang="en-US" sz="1100" b="0">
              <a:latin typeface="Arial" charset="0"/>
              <a:cs typeface="Arial" charset="0"/>
            </a:endParaRPr>
          </a:p>
          <a:p>
            <a:pPr marL="177800" indent="-177800" eaLnBrk="1" hangingPunct="1">
              <a:spcBef>
                <a:spcPts val="600"/>
              </a:spcBef>
              <a:spcAft>
                <a:spcPts val="300"/>
              </a:spcAft>
            </a:pPr>
            <a:r>
              <a:rPr lang="en-NZ" altLang="en-US" sz="1100" b="0">
                <a:latin typeface="Arial" charset="0"/>
                <a:cs typeface="Arial" charset="0"/>
              </a:rPr>
              <a:t>Many people with ASD can be very stressed without structure and predictability.</a:t>
            </a:r>
          </a:p>
          <a:p>
            <a:pPr marL="177800" indent="-177800" eaLnBrk="1" hangingPunct="1">
              <a:spcBef>
                <a:spcPts val="600"/>
              </a:spcBef>
              <a:spcAft>
                <a:spcPts val="300"/>
              </a:spcAft>
              <a:buFontTx/>
              <a:buChar char="•"/>
            </a:pPr>
            <a:r>
              <a:rPr lang="en-NZ" altLang="en-US" sz="1100" b="0">
                <a:latin typeface="Arial" charset="0"/>
                <a:cs typeface="Arial" charset="0"/>
              </a:rPr>
              <a:t>They might make their own order by doing things in a sequence, walking in a particular pattern, needing to have specific doors shut in the house or lining up objects</a:t>
            </a:r>
          </a:p>
          <a:p>
            <a:pPr marL="177800" indent="-177800" eaLnBrk="1" hangingPunct="1">
              <a:spcBef>
                <a:spcPts val="600"/>
              </a:spcBef>
              <a:spcAft>
                <a:spcPts val="300"/>
              </a:spcAft>
              <a:buFontTx/>
              <a:buChar char="•"/>
            </a:pPr>
            <a:r>
              <a:rPr lang="en-NZ" altLang="en-US" sz="1100" b="0">
                <a:latin typeface="Arial" charset="0"/>
                <a:cs typeface="Arial" charset="0"/>
              </a:rPr>
              <a:t>Education settings require the development of good problem solving and organisation skills which can challenge students with ASD</a:t>
            </a:r>
          </a:p>
          <a:p>
            <a:pPr marL="177800" indent="-177800" eaLnBrk="1" hangingPunct="1">
              <a:spcBef>
                <a:spcPts val="600"/>
              </a:spcBef>
              <a:spcAft>
                <a:spcPts val="300"/>
              </a:spcAft>
              <a:buFontTx/>
              <a:buChar char="•"/>
            </a:pPr>
            <a:r>
              <a:rPr lang="en-NZ" altLang="en-US" sz="1100" b="0">
                <a:latin typeface="Arial" charset="0"/>
                <a:cs typeface="Arial" charset="0"/>
              </a:rPr>
              <a:t>Some people can get very upset by changes (of place, such as when furniture or paintings are moved; activity; or people, such as a relief teacher at school)</a:t>
            </a:r>
          </a:p>
          <a:p>
            <a:pPr marL="177800" indent="-177800" eaLnBrk="1" hangingPunct="1">
              <a:spcBef>
                <a:spcPts val="600"/>
              </a:spcBef>
              <a:spcAft>
                <a:spcPts val="300"/>
              </a:spcAft>
              <a:buFontTx/>
              <a:buChar char="•"/>
            </a:pPr>
            <a:r>
              <a:rPr lang="en-NZ" altLang="en-US" sz="1100" b="0">
                <a:latin typeface="Arial" charset="0"/>
                <a:cs typeface="Arial" charset="0"/>
              </a:rPr>
              <a:t>Many people can be very sensitive and react strongly to noise, smell, taste or touch</a:t>
            </a:r>
          </a:p>
          <a:p>
            <a:pPr marL="177800" indent="-177800" eaLnBrk="1" hangingPunct="1">
              <a:spcBef>
                <a:spcPts val="600"/>
              </a:spcBef>
              <a:spcAft>
                <a:spcPts val="300"/>
              </a:spcAft>
              <a:buFontTx/>
              <a:buChar char="•"/>
            </a:pPr>
            <a:r>
              <a:rPr lang="en-NZ" altLang="en-US" sz="1100" b="0">
                <a:latin typeface="Arial" charset="0"/>
                <a:cs typeface="Arial" charset="0"/>
              </a:rPr>
              <a:t>Some people have very strong interests in one particular object or topic and will want to do or talk about this all the time</a:t>
            </a:r>
          </a:p>
          <a:p>
            <a:pPr marL="177800" indent="-177800"/>
            <a:endParaRPr lang="en-NZ" altLang="en-US" b="0">
              <a:latin typeface="Arial" charset="0"/>
              <a:cs typeface="Arial"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128"/>
                <a:cs typeface="ＭＳ Ｐゴシック" charset="-128"/>
              </a:defRPr>
            </a:lvl1pPr>
            <a:lvl2pPr marL="742950" indent="-285750" defTabSz="912813" eaLnBrk="0" hangingPunct="0">
              <a:defRPr sz="2400">
                <a:solidFill>
                  <a:schemeClr val="tx1"/>
                </a:solidFill>
                <a:latin typeface="Arial" charset="0"/>
                <a:ea typeface="ＭＳ Ｐゴシック" charset="-128"/>
                <a:cs typeface="ＭＳ Ｐゴシック" charset="-128"/>
              </a:defRPr>
            </a:lvl2pPr>
            <a:lvl3pPr marL="1143000" indent="-228600" defTabSz="912813" eaLnBrk="0" hangingPunct="0">
              <a:defRPr sz="2400">
                <a:solidFill>
                  <a:schemeClr val="tx1"/>
                </a:solidFill>
                <a:latin typeface="Arial" charset="0"/>
                <a:ea typeface="ＭＳ Ｐゴシック" charset="-128"/>
                <a:cs typeface="ＭＳ Ｐゴシック" charset="-128"/>
              </a:defRPr>
            </a:lvl3pPr>
            <a:lvl4pPr marL="1600200" indent="-228600" defTabSz="912813" eaLnBrk="0" hangingPunct="0">
              <a:defRPr sz="2400">
                <a:solidFill>
                  <a:schemeClr val="tx1"/>
                </a:solidFill>
                <a:latin typeface="Arial" charset="0"/>
                <a:ea typeface="ＭＳ Ｐゴシック" charset="-128"/>
                <a:cs typeface="ＭＳ Ｐゴシック" charset="-128"/>
              </a:defRPr>
            </a:lvl4pPr>
            <a:lvl5pPr marL="2057400" indent="-228600" defTabSz="912813" eaLnBrk="0" hangingPunct="0">
              <a:defRPr sz="2400">
                <a:solidFill>
                  <a:schemeClr val="tx1"/>
                </a:solidFill>
                <a:latin typeface="Arial" charset="0"/>
                <a:ea typeface="ＭＳ Ｐゴシック" charset="-128"/>
                <a:cs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pPr eaLnBrk="1" hangingPunct="1"/>
            <a:fld id="{A22C8F8A-E42E-EB4A-AD9F-806C0476EE8C}" type="slidenum">
              <a:rPr lang="en-GB" altLang="en-US" sz="1200"/>
              <a:pPr eaLnBrk="1" hangingPunct="1"/>
              <a:t>17</a:t>
            </a:fld>
            <a:endParaRPr lang="en-GB" altLang="en-US" sz="1200"/>
          </a:p>
        </p:txBody>
      </p:sp>
    </p:spTree>
    <p:extLst>
      <p:ext uri="{BB962C8B-B14F-4D97-AF65-F5344CB8AC3E}">
        <p14:creationId xmlns:p14="http://schemas.microsoft.com/office/powerpoint/2010/main" val="875572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eaLnBrk="1" hangingPunct="1">
              <a:spcBef>
                <a:spcPts val="600"/>
              </a:spcBef>
              <a:spcAft>
                <a:spcPts val="300"/>
              </a:spcAft>
            </a:pPr>
            <a:r>
              <a:rPr lang="en-NZ" altLang="en-US" sz="1100" b="0">
                <a:latin typeface="Arial" charset="0"/>
                <a:cs typeface="Arial" charset="0"/>
              </a:rPr>
              <a:t>The busy school day, with many transitions and changes of topic, is a challenge for students with ASD.</a:t>
            </a:r>
          </a:p>
          <a:p>
            <a:pPr marL="177800" indent="-177800" eaLnBrk="1" hangingPunct="1">
              <a:spcBef>
                <a:spcPts val="600"/>
              </a:spcBef>
              <a:spcAft>
                <a:spcPts val="300"/>
              </a:spcAft>
              <a:buFontTx/>
              <a:buChar char="•"/>
            </a:pPr>
            <a:r>
              <a:rPr lang="en-NZ" altLang="en-US" sz="1100" b="0">
                <a:latin typeface="Arial" charset="0"/>
                <a:cs typeface="Arial" charset="0"/>
              </a:rPr>
              <a:t>Teachers need to specifically teach skills and structures that help students to problem-solve and stay on task (such as flowcharts, mind-maps, decision trees and other cognitive frameworks).</a:t>
            </a:r>
          </a:p>
          <a:p>
            <a:pPr marL="177800" indent="-177800" eaLnBrk="1" hangingPunct="1">
              <a:spcBef>
                <a:spcPts val="600"/>
              </a:spcBef>
              <a:spcAft>
                <a:spcPts val="300"/>
              </a:spcAft>
              <a:buFontTx/>
              <a:buChar char="•"/>
            </a:pPr>
            <a:r>
              <a:rPr lang="en-NZ" altLang="en-US" sz="1100" b="0">
                <a:latin typeface="Arial" charset="0"/>
                <a:cs typeface="Arial" charset="0"/>
              </a:rPr>
              <a:t>Once students have support to understand what is going to happen and have systems to get the correct materials and know what to do, most will be able to start the activity and access the learning objectives.</a:t>
            </a:r>
          </a:p>
          <a:p>
            <a:pPr marL="177800" indent="-177800" eaLnBrk="1" hangingPunct="1">
              <a:spcBef>
                <a:spcPts val="600"/>
              </a:spcBef>
              <a:spcAft>
                <a:spcPts val="300"/>
              </a:spcAft>
              <a:buFontTx/>
              <a:buChar char="•"/>
            </a:pPr>
            <a:r>
              <a:rPr lang="en-NZ" altLang="en-US" sz="1100" b="0">
                <a:latin typeface="Arial" charset="0"/>
                <a:cs typeface="Arial" charset="0"/>
              </a:rPr>
              <a:t>It can be a challenge to motivate students with ASD in academic tasks – using their interests usually motivates them to stay on task and make good progress.</a:t>
            </a:r>
          </a:p>
          <a:p>
            <a:pPr marL="177800" indent="-177800" eaLnBrk="1" hangingPunct="1">
              <a:spcBef>
                <a:spcPts val="600"/>
              </a:spcBef>
              <a:spcAft>
                <a:spcPts val="300"/>
              </a:spcAft>
              <a:buFontTx/>
              <a:buChar char="•"/>
            </a:pPr>
            <a:r>
              <a:rPr lang="en-NZ" altLang="en-US" sz="1100" b="0">
                <a:latin typeface="Arial" charset="0"/>
                <a:cs typeface="Arial" charset="0"/>
              </a:rPr>
              <a:t>When teaching a new skill, teachers need to check that once the student has mastered it in one setting, they also teach it in a different setting (e.g., classroom and library). One way to do this is to make sure there are clear prompts and cues that will allow the student to recognise the skills required in the new setting.</a:t>
            </a:r>
          </a:p>
          <a:p>
            <a:pPr marL="177800" indent="-177800" eaLnBrk="1" hangingPunct="1">
              <a:spcBef>
                <a:spcPts val="600"/>
              </a:spcBef>
              <a:spcAft>
                <a:spcPts val="300"/>
              </a:spcAft>
              <a:buFontTx/>
              <a:buChar char="•"/>
            </a:pPr>
            <a:r>
              <a:rPr lang="en-NZ" altLang="en-US" sz="1100" b="0">
                <a:latin typeface="Arial" charset="0"/>
                <a:cs typeface="Arial" charset="0"/>
              </a:rPr>
              <a:t>Some students strive for perfection and need to complete their work to the highest standard to be satisfied with it.</a:t>
            </a:r>
            <a:endParaRPr lang="en-GB" altLang="en-US" sz="1100" b="0">
              <a:latin typeface="Arial" charset="0"/>
              <a:cs typeface="Arial" charset="0"/>
            </a:endParaRPr>
          </a:p>
          <a:p>
            <a:pPr marL="177800" indent="-177800"/>
            <a:endParaRPr lang="en-NZ" altLang="en-US" b="0">
              <a:latin typeface="Arial" charset="0"/>
              <a:cs typeface="Arial"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128"/>
                <a:cs typeface="ＭＳ Ｐゴシック" charset="-128"/>
              </a:defRPr>
            </a:lvl1pPr>
            <a:lvl2pPr marL="742950" indent="-285750" defTabSz="912813" eaLnBrk="0" hangingPunct="0">
              <a:defRPr sz="2400">
                <a:solidFill>
                  <a:schemeClr val="tx1"/>
                </a:solidFill>
                <a:latin typeface="Arial" charset="0"/>
                <a:ea typeface="ＭＳ Ｐゴシック" charset="-128"/>
                <a:cs typeface="ＭＳ Ｐゴシック" charset="-128"/>
              </a:defRPr>
            </a:lvl2pPr>
            <a:lvl3pPr marL="1143000" indent="-228600" defTabSz="912813" eaLnBrk="0" hangingPunct="0">
              <a:defRPr sz="2400">
                <a:solidFill>
                  <a:schemeClr val="tx1"/>
                </a:solidFill>
                <a:latin typeface="Arial" charset="0"/>
                <a:ea typeface="ＭＳ Ｐゴシック" charset="-128"/>
                <a:cs typeface="ＭＳ Ｐゴシック" charset="-128"/>
              </a:defRPr>
            </a:lvl3pPr>
            <a:lvl4pPr marL="1600200" indent="-228600" defTabSz="912813" eaLnBrk="0" hangingPunct="0">
              <a:defRPr sz="2400">
                <a:solidFill>
                  <a:schemeClr val="tx1"/>
                </a:solidFill>
                <a:latin typeface="Arial" charset="0"/>
                <a:ea typeface="ＭＳ Ｐゴシック" charset="-128"/>
                <a:cs typeface="ＭＳ Ｐゴシック" charset="-128"/>
              </a:defRPr>
            </a:lvl4pPr>
            <a:lvl5pPr marL="2057400" indent="-228600" defTabSz="912813" eaLnBrk="0" hangingPunct="0">
              <a:defRPr sz="2400">
                <a:solidFill>
                  <a:schemeClr val="tx1"/>
                </a:solidFill>
                <a:latin typeface="Arial" charset="0"/>
                <a:ea typeface="ＭＳ Ｐゴシック" charset="-128"/>
                <a:cs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pPr eaLnBrk="1" hangingPunct="1"/>
            <a:fld id="{61252C02-EC0F-4241-B8B0-5F06F16E6ED1}" type="slidenum">
              <a:rPr lang="en-GB" altLang="en-US" sz="1200"/>
              <a:pPr eaLnBrk="1" hangingPunct="1"/>
              <a:t>18</a:t>
            </a:fld>
            <a:endParaRPr lang="en-GB" altLang="en-US" sz="1200"/>
          </a:p>
        </p:txBody>
      </p:sp>
    </p:spTree>
    <p:extLst>
      <p:ext uri="{BB962C8B-B14F-4D97-AF65-F5344CB8AC3E}">
        <p14:creationId xmlns:p14="http://schemas.microsoft.com/office/powerpoint/2010/main" val="1184587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eaLnBrk="1" hangingPunct="1">
              <a:lnSpc>
                <a:spcPct val="90000"/>
              </a:lnSpc>
              <a:spcBef>
                <a:spcPts val="600"/>
              </a:spcBef>
              <a:spcAft>
                <a:spcPts val="300"/>
              </a:spcAft>
            </a:pPr>
            <a:r>
              <a:rPr lang="en-US" altLang="en-US" sz="1100" b="0">
                <a:latin typeface="Arial" charset="0"/>
                <a:cs typeface="Arial" charset="0"/>
              </a:rPr>
              <a:t>Getting equipment and resources to learn is an important part of school life but many students with ASD never actually get to do the task because they are not well enough supported to get past the planning and organisation stage.</a:t>
            </a:r>
          </a:p>
          <a:p>
            <a:pPr marL="177800" indent="-177800" eaLnBrk="1" hangingPunct="1">
              <a:lnSpc>
                <a:spcPct val="90000"/>
              </a:lnSpc>
              <a:spcBef>
                <a:spcPts val="600"/>
              </a:spcBef>
              <a:spcAft>
                <a:spcPts val="300"/>
              </a:spcAft>
              <a:buFontTx/>
              <a:buChar char="•"/>
            </a:pPr>
            <a:r>
              <a:rPr lang="en-NZ" altLang="en-US" sz="1100" b="0">
                <a:latin typeface="Arial" charset="0"/>
                <a:cs typeface="Arial" charset="0"/>
              </a:rPr>
              <a:t>Students with ASD have difficulty with thinking about situations and activities even when they have been there or done them before.  They have problems “imagining” what it will be like.   </a:t>
            </a:r>
          </a:p>
          <a:p>
            <a:pPr marL="177800" indent="-177800" eaLnBrk="1" hangingPunct="1">
              <a:lnSpc>
                <a:spcPct val="90000"/>
              </a:lnSpc>
              <a:spcBef>
                <a:spcPts val="600"/>
              </a:spcBef>
              <a:spcAft>
                <a:spcPts val="300"/>
              </a:spcAft>
              <a:buFontTx/>
              <a:buChar char="•"/>
            </a:pPr>
            <a:r>
              <a:rPr lang="en-US" altLang="en-US" sz="1100" b="0">
                <a:latin typeface="Arial" charset="0"/>
                <a:cs typeface="Arial" charset="0"/>
              </a:rPr>
              <a:t>We need to specifically teach skills and structures which support ways that students can use external (concrete) thinking processes (such as flowcharts, instructions, checklists etc.)</a:t>
            </a:r>
          </a:p>
          <a:p>
            <a:pPr marL="177800" indent="-177800" eaLnBrk="1" hangingPunct="1">
              <a:lnSpc>
                <a:spcPct val="90000"/>
              </a:lnSpc>
              <a:spcBef>
                <a:spcPts val="600"/>
              </a:spcBef>
              <a:spcAft>
                <a:spcPts val="300"/>
              </a:spcAft>
            </a:pPr>
            <a:r>
              <a:rPr lang="en-US" altLang="en-US" sz="1100" b="0">
                <a:latin typeface="Arial" charset="0"/>
                <a:cs typeface="Arial" charset="0"/>
              </a:rPr>
              <a:t>Thinking goals include:</a:t>
            </a:r>
          </a:p>
          <a:p>
            <a:pPr marL="177800" indent="-177800" eaLnBrk="1" hangingPunct="1">
              <a:lnSpc>
                <a:spcPct val="90000"/>
              </a:lnSpc>
              <a:spcBef>
                <a:spcPts val="600"/>
              </a:spcBef>
              <a:spcAft>
                <a:spcPts val="300"/>
              </a:spcAft>
              <a:buFontTx/>
              <a:buChar char="•"/>
            </a:pPr>
            <a:r>
              <a:rPr lang="en-US" altLang="en-US" sz="1100" b="0">
                <a:latin typeface="Arial" charset="0"/>
                <a:cs typeface="Arial" charset="0"/>
              </a:rPr>
              <a:t>Using their special interests as motivation</a:t>
            </a:r>
          </a:p>
          <a:p>
            <a:pPr marL="177800" indent="-177800" eaLnBrk="1" hangingPunct="1">
              <a:lnSpc>
                <a:spcPct val="90000"/>
              </a:lnSpc>
              <a:spcBef>
                <a:spcPts val="600"/>
              </a:spcBef>
              <a:spcAft>
                <a:spcPts val="300"/>
              </a:spcAft>
              <a:buFontTx/>
              <a:buChar char="•"/>
            </a:pPr>
            <a:r>
              <a:rPr lang="en-US" altLang="en-US" sz="1100" b="0">
                <a:latin typeface="Arial" charset="0"/>
                <a:cs typeface="Arial" charset="0"/>
              </a:rPr>
              <a:t>Using cognitive frameworks such as flow-charts, mind-maps and checklists</a:t>
            </a:r>
          </a:p>
          <a:p>
            <a:pPr marL="177800" indent="-177800" eaLnBrk="1" hangingPunct="1">
              <a:lnSpc>
                <a:spcPct val="90000"/>
              </a:lnSpc>
              <a:spcBef>
                <a:spcPts val="600"/>
              </a:spcBef>
              <a:spcAft>
                <a:spcPts val="300"/>
              </a:spcAft>
              <a:buFontTx/>
              <a:buChar char="•"/>
            </a:pPr>
            <a:r>
              <a:rPr lang="en-US" altLang="en-US" sz="1100" b="0">
                <a:latin typeface="Arial" charset="0"/>
                <a:cs typeface="Arial" charset="0"/>
              </a:rPr>
              <a:t>Structured settings and teaching</a:t>
            </a:r>
          </a:p>
          <a:p>
            <a:pPr marL="177800" indent="-177800" eaLnBrk="1" hangingPunct="1">
              <a:lnSpc>
                <a:spcPct val="90000"/>
              </a:lnSpc>
              <a:spcBef>
                <a:spcPts val="600"/>
              </a:spcBef>
              <a:spcAft>
                <a:spcPts val="300"/>
              </a:spcAft>
              <a:buFontTx/>
              <a:buChar char="•"/>
            </a:pPr>
            <a:r>
              <a:rPr lang="en-US" altLang="en-US" sz="1100" b="0">
                <a:latin typeface="Arial" charset="0"/>
                <a:cs typeface="Arial" charset="0"/>
              </a:rPr>
              <a:t>Strategies to ensure generalisation</a:t>
            </a:r>
          </a:p>
          <a:p>
            <a:pPr marL="177800" indent="-177800" eaLnBrk="1" hangingPunct="1">
              <a:lnSpc>
                <a:spcPct val="90000"/>
              </a:lnSpc>
            </a:pPr>
            <a:endParaRPr lang="en-US" altLang="en-US" b="0">
              <a:latin typeface="Arial" charset="0"/>
              <a:cs typeface="Arial" charset="0"/>
            </a:endParaRPr>
          </a:p>
          <a:p>
            <a:pPr marL="177800" indent="-177800" eaLnBrk="1" hangingPunct="1">
              <a:lnSpc>
                <a:spcPct val="90000"/>
              </a:lnSpc>
            </a:pPr>
            <a:endParaRPr lang="en-US" altLang="en-US" sz="900" b="0">
              <a:latin typeface="Arial" charset="0"/>
              <a:cs typeface="Arial" charset="0"/>
            </a:endParaRPr>
          </a:p>
          <a:p>
            <a:pPr marL="177800" indent="-177800" eaLnBrk="1" hangingPunct="1">
              <a:lnSpc>
                <a:spcPct val="90000"/>
              </a:lnSpc>
            </a:pPr>
            <a:endParaRPr lang="en-US" altLang="en-US" sz="900" b="0">
              <a:latin typeface="Arial" charset="0"/>
              <a:cs typeface="Arial" charset="0"/>
            </a:endParaRPr>
          </a:p>
          <a:p>
            <a:pPr marL="177800" indent="-177800" eaLnBrk="1" hangingPunct="1">
              <a:lnSpc>
                <a:spcPct val="90000"/>
              </a:lnSpc>
            </a:pPr>
            <a:endParaRPr lang="en-US" altLang="en-US" sz="900" b="0">
              <a:latin typeface="Arial" charset="0"/>
              <a:cs typeface="Arial" charset="0"/>
            </a:endParaRPr>
          </a:p>
        </p:txBody>
      </p:sp>
      <p:sp>
        <p:nvSpPr>
          <p:cNvPr id="63491" name="Slide Image Placeholder 4"/>
          <p:cNvSpPr>
            <a:spLocks noGrp="1" noRot="1" noChangeAspect="1" noTextEdit="1"/>
          </p:cNvSpPr>
          <p:nvPr>
            <p:ph type="sldImg"/>
          </p:nvPr>
        </p:nvSpPr>
        <p:spPr>
          <a:ln/>
        </p:spPr>
      </p:sp>
    </p:spTree>
    <p:extLst>
      <p:ext uri="{BB962C8B-B14F-4D97-AF65-F5344CB8AC3E}">
        <p14:creationId xmlns:p14="http://schemas.microsoft.com/office/powerpoint/2010/main" val="42801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ln/>
        </p:spPr>
        <p:txBody>
          <a:bodyPr/>
          <a:lstStyle/>
          <a:p>
            <a:pPr indent="-85725" eaLnBrk="1" hangingPunct="1">
              <a:spcBef>
                <a:spcPts val="600"/>
              </a:spcBef>
              <a:spcAft>
                <a:spcPts val="300"/>
              </a:spcAft>
              <a:defRPr/>
            </a:pPr>
            <a:r>
              <a:rPr lang="en-NZ" sz="1100" dirty="0" smtClean="0">
                <a:ea typeface="ＭＳ Ｐゴシック" pitchFamily="34" charset="-128"/>
              </a:rPr>
              <a:t>The learning objectives for the presentation</a:t>
            </a:r>
            <a:r>
              <a:rPr lang="en-NZ" sz="1100" b="0" dirty="0" smtClean="0">
                <a:ea typeface="ＭＳ Ｐゴシック" pitchFamily="34" charset="-128"/>
              </a:rPr>
              <a:t>  </a:t>
            </a:r>
          </a:p>
          <a:p>
            <a:pPr marL="85725" indent="-85725" eaLnBrk="1" hangingPunct="1">
              <a:spcBef>
                <a:spcPts val="600"/>
              </a:spcBef>
              <a:spcAft>
                <a:spcPts val="300"/>
              </a:spcAft>
              <a:defRPr/>
            </a:pPr>
            <a:r>
              <a:rPr lang="en-NZ" sz="1100" b="0" dirty="0" smtClean="0">
                <a:ea typeface="ＭＳ Ｐゴシック" pitchFamily="34" charset="-128"/>
              </a:rPr>
              <a:t>Teachers will:</a:t>
            </a:r>
          </a:p>
          <a:p>
            <a:pPr marL="85725" indent="-85725" eaLnBrk="1" hangingPunct="1">
              <a:spcBef>
                <a:spcPts val="600"/>
              </a:spcBef>
              <a:spcAft>
                <a:spcPts val="300"/>
              </a:spcAft>
              <a:buFontTx/>
              <a:buChar char="•"/>
              <a:defRPr/>
            </a:pPr>
            <a:r>
              <a:rPr lang="en-NZ" sz="1100" b="0" dirty="0" smtClean="0">
                <a:ea typeface="ＭＳ Ｐゴシック" pitchFamily="34" charset="-128"/>
              </a:rPr>
              <a:t>understand the core characteristics that all students with ASD will have</a:t>
            </a:r>
          </a:p>
          <a:p>
            <a:pPr marL="85725" indent="-85725" eaLnBrk="1" hangingPunct="1">
              <a:spcBef>
                <a:spcPts val="600"/>
              </a:spcBef>
              <a:spcAft>
                <a:spcPts val="300"/>
              </a:spcAft>
              <a:buFontTx/>
              <a:buChar char="•"/>
              <a:defRPr/>
            </a:pPr>
            <a:r>
              <a:rPr lang="en-NZ" sz="1100" b="0" dirty="0" smtClean="0">
                <a:ea typeface="ＭＳ Ｐゴシック" pitchFamily="34" charset="-128"/>
              </a:rPr>
              <a:t>hear (through quotes) the voice of people with ASD </a:t>
            </a:r>
          </a:p>
          <a:p>
            <a:pPr marL="85725" indent="-85725" eaLnBrk="1" hangingPunct="1">
              <a:spcBef>
                <a:spcPts val="600"/>
              </a:spcBef>
              <a:spcAft>
                <a:spcPts val="300"/>
              </a:spcAft>
              <a:buFontTx/>
              <a:buChar char="•"/>
              <a:defRPr/>
            </a:pPr>
            <a:r>
              <a:rPr lang="en-NZ" sz="1100" b="0" dirty="0" smtClean="0">
                <a:ea typeface="ＭＳ Ｐゴシック" pitchFamily="34" charset="-128"/>
              </a:rPr>
              <a:t>understand that every student is different and no one approach or teaching strategy will suit everyone </a:t>
            </a:r>
          </a:p>
          <a:p>
            <a:pPr marL="85725" indent="-85725" eaLnBrk="1" hangingPunct="1">
              <a:spcBef>
                <a:spcPts val="600"/>
              </a:spcBef>
              <a:spcAft>
                <a:spcPts val="300"/>
              </a:spcAft>
              <a:buFontTx/>
              <a:buChar char="•"/>
              <a:defRPr/>
            </a:pPr>
            <a:r>
              <a:rPr lang="en-NZ" sz="1100" b="0" dirty="0" smtClean="0">
                <a:ea typeface="ＭＳ Ｐゴシック" pitchFamily="34" charset="-128"/>
              </a:rPr>
              <a:t>learn that the core characteristics are a good match with the key competencies in the </a:t>
            </a:r>
            <a:r>
              <a:rPr lang="en-NZ" sz="1100" b="0" i="1" dirty="0" smtClean="0">
                <a:ea typeface="ＭＳ Ｐゴシック" pitchFamily="34" charset="-128"/>
              </a:rPr>
              <a:t>New Zealand Curriculum</a:t>
            </a:r>
          </a:p>
          <a:p>
            <a:pPr marL="85725" indent="-85725" eaLnBrk="1" hangingPunct="1">
              <a:spcBef>
                <a:spcPts val="600"/>
              </a:spcBef>
              <a:spcAft>
                <a:spcPts val="300"/>
              </a:spcAft>
              <a:buFontTx/>
              <a:buChar char="•"/>
              <a:defRPr/>
            </a:pPr>
            <a:r>
              <a:rPr lang="en-NZ" sz="1100" b="0" dirty="0" smtClean="0">
                <a:ea typeface="ＭＳ Ｐゴシック" pitchFamily="34" charset="-128"/>
              </a:rPr>
              <a:t>understand that goals and objectives for a student with ASD need to</a:t>
            </a:r>
          </a:p>
          <a:p>
            <a:pPr marL="444500" lvl="1" indent="-179388" eaLnBrk="1" hangingPunct="1">
              <a:spcBef>
                <a:spcPts val="600"/>
              </a:spcBef>
              <a:spcAft>
                <a:spcPts val="300"/>
              </a:spcAft>
              <a:buFontTx/>
              <a:buChar char="•"/>
              <a:defRPr/>
            </a:pPr>
            <a:r>
              <a:rPr lang="en-NZ" sz="1100" dirty="0" smtClean="0">
                <a:ea typeface="ＭＳ Ｐゴシック" pitchFamily="34" charset="-128"/>
              </a:rPr>
              <a:t>address the areas outlined in the presentation</a:t>
            </a:r>
          </a:p>
          <a:p>
            <a:pPr marL="444500" lvl="1" indent="-179388" eaLnBrk="1" hangingPunct="1">
              <a:spcBef>
                <a:spcPts val="600"/>
              </a:spcBef>
              <a:spcAft>
                <a:spcPts val="300"/>
              </a:spcAft>
              <a:buFontTx/>
              <a:buChar char="•"/>
              <a:defRPr/>
            </a:pPr>
            <a:r>
              <a:rPr lang="en-NZ" sz="1100" dirty="0" smtClean="0">
                <a:ea typeface="ＭＳ Ｐゴシック" pitchFamily="34" charset="-128"/>
              </a:rPr>
              <a:t>be woven through the day into all routines, and topic areas</a:t>
            </a:r>
          </a:p>
          <a:p>
            <a:pPr marL="85725" indent="-85725" eaLnBrk="1" hangingPunct="1">
              <a:spcBef>
                <a:spcPts val="600"/>
              </a:spcBef>
              <a:spcAft>
                <a:spcPts val="300"/>
              </a:spcAft>
              <a:buFontTx/>
              <a:buChar char="•"/>
              <a:defRPr/>
            </a:pPr>
            <a:r>
              <a:rPr lang="en-NZ" sz="1100" b="0" dirty="0" smtClean="0">
                <a:ea typeface="ＭＳ Ｐゴシック" pitchFamily="34" charset="-128"/>
              </a:rPr>
              <a:t>gain a working understanding of the  messages from the NZ ASD Guideline </a:t>
            </a:r>
          </a:p>
          <a:p>
            <a:pPr marL="85725" indent="-85725" eaLnBrk="1" hangingPunct="1">
              <a:spcBef>
                <a:spcPts val="600"/>
              </a:spcBef>
              <a:spcAft>
                <a:spcPts val="300"/>
              </a:spcAft>
              <a:buFontTx/>
              <a:buChar char="•"/>
              <a:defRPr/>
            </a:pPr>
            <a:r>
              <a:rPr lang="en-NZ" sz="1100" b="0" dirty="0" smtClean="0">
                <a:ea typeface="ＭＳ Ｐゴシック" pitchFamily="34" charset="-128"/>
              </a:rPr>
              <a:t>have a working theoretical understanding on which to base further learning, discussions and use of specific strategies for individuals. </a:t>
            </a:r>
          </a:p>
          <a:p>
            <a:pPr marL="85725" indent="-85725" eaLnBrk="1" hangingPunct="1">
              <a:lnSpc>
                <a:spcPct val="80000"/>
              </a:lnSpc>
              <a:buFontTx/>
              <a:buChar char="•"/>
              <a:defRPr/>
            </a:pPr>
            <a:endParaRPr lang="en-NZ" sz="1100" b="0" dirty="0" smtClean="0">
              <a:ea typeface="ＭＳ Ｐゴシック" pitchFamily="34" charset="-128"/>
            </a:endParaRPr>
          </a:p>
          <a:p>
            <a:pPr marL="85725" indent="-85725" eaLnBrk="1" hangingPunct="1">
              <a:lnSpc>
                <a:spcPct val="80000"/>
              </a:lnSpc>
              <a:defRPr/>
            </a:pPr>
            <a:r>
              <a:rPr lang="en-NZ" sz="1100" i="1" dirty="0" smtClean="0">
                <a:ea typeface="ＭＳ Ｐゴシック" pitchFamily="34" charset="-128"/>
              </a:rPr>
              <a:t>Reference</a:t>
            </a:r>
            <a:r>
              <a:rPr lang="en-NZ" sz="1100" b="0" i="1" dirty="0" smtClean="0">
                <a:ea typeface="ＭＳ Ｐゴシック" pitchFamily="34" charset="-128"/>
              </a:rPr>
              <a:t>:</a:t>
            </a:r>
          </a:p>
          <a:p>
            <a:pPr eaLnBrk="1" hangingPunct="1">
              <a:spcBef>
                <a:spcPts val="600"/>
              </a:spcBef>
              <a:spcAft>
                <a:spcPts val="300"/>
              </a:spcAft>
              <a:defRPr/>
            </a:pPr>
            <a:r>
              <a:rPr lang="en-NZ" sz="1100" b="0" i="1" dirty="0" smtClean="0">
                <a:ea typeface="ＭＳ Ｐゴシック" pitchFamily="34" charset="-128"/>
              </a:rPr>
              <a:t>Ward M, Alar N. Being autistic is part of who I am.  Focus on Autism &amp; Other Developmental Disabilities.  2000; 15:232-5</a:t>
            </a:r>
          </a:p>
          <a:p>
            <a:pPr marL="85725" indent="-85725">
              <a:defRPr/>
            </a:pPr>
            <a:endParaRPr lang="en-NZ" b="0" dirty="0" smtClean="0">
              <a:ea typeface="ＭＳ Ｐゴシック" pitchFamily="34" charset="-128"/>
            </a:endParaRPr>
          </a:p>
        </p:txBody>
      </p:sp>
    </p:spTree>
    <p:extLst>
      <p:ext uri="{BB962C8B-B14F-4D97-AF65-F5344CB8AC3E}">
        <p14:creationId xmlns:p14="http://schemas.microsoft.com/office/powerpoint/2010/main" val="2050683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eaLnBrk="1" hangingPunct="1">
              <a:spcBef>
                <a:spcPts val="600"/>
              </a:spcBef>
              <a:spcAft>
                <a:spcPts val="300"/>
              </a:spcAft>
            </a:pPr>
            <a:r>
              <a:rPr lang="en-NZ" altLang="en-US" sz="1100" b="0">
                <a:latin typeface="Arial" charset="0"/>
                <a:cs typeface="Arial" charset="0"/>
              </a:rPr>
              <a:t>Sensory differences can be as a result of hyposensitivity (not enough of a sensation is registering) or hypersensitivity (too much of a sensation is registering).  </a:t>
            </a:r>
          </a:p>
          <a:p>
            <a:pPr marL="177800" indent="-177800" eaLnBrk="1" hangingPunct="1">
              <a:spcBef>
                <a:spcPts val="600"/>
              </a:spcBef>
              <a:spcAft>
                <a:spcPts val="300"/>
              </a:spcAft>
            </a:pPr>
            <a:r>
              <a:rPr lang="en-NZ" altLang="en-US" sz="1100" b="0">
                <a:latin typeface="Arial" charset="0"/>
                <a:cs typeface="Arial" charset="0"/>
              </a:rPr>
              <a:t>These differences can be very intense for the student and they may not be able to do anything else while they are experiencing them.  Sensory goals aim to:</a:t>
            </a:r>
          </a:p>
          <a:p>
            <a:pPr marL="177800" indent="-177800" eaLnBrk="1" hangingPunct="1">
              <a:spcBef>
                <a:spcPts val="600"/>
              </a:spcBef>
              <a:spcAft>
                <a:spcPts val="300"/>
              </a:spcAft>
              <a:buFontTx/>
              <a:buChar char="•"/>
            </a:pPr>
            <a:r>
              <a:rPr lang="en-NZ" altLang="en-US" sz="1100" b="0">
                <a:latin typeface="Arial" charset="0"/>
                <a:cs typeface="Arial" charset="0"/>
              </a:rPr>
              <a:t>assist with sensory regulation (not being over- or under-aroused by sensory experiences)</a:t>
            </a:r>
          </a:p>
          <a:p>
            <a:pPr marL="177800" indent="-177800" eaLnBrk="1" hangingPunct="1">
              <a:spcBef>
                <a:spcPts val="600"/>
              </a:spcBef>
              <a:spcAft>
                <a:spcPts val="300"/>
              </a:spcAft>
              <a:buFontTx/>
              <a:buChar char="•"/>
            </a:pPr>
            <a:r>
              <a:rPr lang="en-NZ" altLang="en-US" sz="1100" b="0">
                <a:latin typeface="Arial" charset="0"/>
                <a:cs typeface="Arial" charset="0"/>
              </a:rPr>
              <a:t>provide peer education so peers can understand the actions and perspective of the student with ASD</a:t>
            </a:r>
          </a:p>
          <a:p>
            <a:pPr marL="177800" indent="-177800" eaLnBrk="1" hangingPunct="1">
              <a:spcBef>
                <a:spcPts val="600"/>
              </a:spcBef>
              <a:spcAft>
                <a:spcPts val="300"/>
              </a:spcAft>
              <a:buFontTx/>
              <a:buChar char="•"/>
            </a:pPr>
            <a:r>
              <a:rPr lang="en-NZ" altLang="en-US" sz="1100" b="0">
                <a:latin typeface="Arial" charset="0"/>
                <a:cs typeface="Arial" charset="0"/>
              </a:rPr>
              <a:t>adapt the environment (such as making bells quieter or being aware of visual or aural distractions)</a:t>
            </a:r>
          </a:p>
          <a:p>
            <a:pPr marL="177800" indent="-177800" algn="ctr" eaLnBrk="1" hangingPunct="1">
              <a:spcBef>
                <a:spcPts val="600"/>
              </a:spcBef>
              <a:spcAft>
                <a:spcPts val="300"/>
              </a:spcAft>
            </a:pPr>
            <a:r>
              <a:rPr lang="en-NZ" altLang="en-US" sz="1100" b="0">
                <a:latin typeface="Arial" charset="0"/>
                <a:cs typeface="Arial" charset="0"/>
              </a:rPr>
              <a:t>------------------------</a:t>
            </a:r>
          </a:p>
          <a:p>
            <a:pPr marL="177800" indent="-177800" eaLnBrk="1" hangingPunct="1">
              <a:spcBef>
                <a:spcPts val="600"/>
              </a:spcBef>
              <a:spcAft>
                <a:spcPts val="300"/>
              </a:spcAft>
            </a:pPr>
            <a:r>
              <a:rPr lang="en-NZ" altLang="en-US" sz="1100" b="0" i="1">
                <a:latin typeface="Arial" charset="0"/>
                <a:cs typeface="Arial" charset="0"/>
              </a:rPr>
              <a:t>Try to give an example of how these might look for a student at school, or ask for examples from the audience</a:t>
            </a:r>
          </a:p>
          <a:p>
            <a:pPr marL="177800" indent="-177800" eaLnBrk="1" hangingPunct="1">
              <a:spcBef>
                <a:spcPts val="600"/>
              </a:spcBef>
              <a:spcAft>
                <a:spcPts val="300"/>
              </a:spcAft>
              <a:buFontTx/>
              <a:buChar char="•"/>
            </a:pPr>
            <a:r>
              <a:rPr lang="en-NZ" altLang="en-US" sz="1100" b="0" i="1">
                <a:latin typeface="Arial" charset="0"/>
                <a:cs typeface="Arial" charset="0"/>
              </a:rPr>
              <a:t>A student putting their hands over their ears when the school bell rings</a:t>
            </a:r>
          </a:p>
          <a:p>
            <a:pPr marL="177800" indent="-177800" eaLnBrk="1" hangingPunct="1">
              <a:spcBef>
                <a:spcPts val="600"/>
              </a:spcBef>
              <a:spcAft>
                <a:spcPts val="300"/>
              </a:spcAft>
              <a:buFontTx/>
              <a:buChar char="•"/>
            </a:pPr>
            <a:r>
              <a:rPr lang="en-NZ" altLang="en-US" sz="1100" b="0" i="1">
                <a:latin typeface="Arial" charset="0"/>
                <a:cs typeface="Arial" charset="0"/>
              </a:rPr>
              <a:t>A student who refuses to enter assembly or singing </a:t>
            </a:r>
          </a:p>
          <a:p>
            <a:pPr marL="177800" indent="-177800" eaLnBrk="1" hangingPunct="1">
              <a:spcBef>
                <a:spcPts val="600"/>
              </a:spcBef>
              <a:spcAft>
                <a:spcPts val="300"/>
              </a:spcAft>
              <a:buFontTx/>
              <a:buChar char="•"/>
            </a:pPr>
            <a:r>
              <a:rPr lang="en-NZ" altLang="en-US" sz="1100" b="0" i="1">
                <a:latin typeface="Arial" charset="0"/>
                <a:cs typeface="Arial" charset="0"/>
              </a:rPr>
              <a:t>A student who will not sit with others to eat (as they react to the smell from some foods)</a:t>
            </a:r>
          </a:p>
          <a:p>
            <a:pPr marL="177800" indent="-177800" eaLnBrk="1" hangingPunct="1">
              <a:spcBef>
                <a:spcPts val="600"/>
              </a:spcBef>
              <a:spcAft>
                <a:spcPts val="300"/>
              </a:spcAft>
              <a:buFontTx/>
              <a:buChar char="•"/>
            </a:pPr>
            <a:r>
              <a:rPr lang="en-NZ" altLang="en-US" sz="1100" b="0" i="1">
                <a:latin typeface="Arial" charset="0"/>
                <a:cs typeface="Arial" charset="0"/>
              </a:rPr>
              <a:t>A student who reacts badly to people brushing past them or will not hold hands</a:t>
            </a:r>
          </a:p>
          <a:p>
            <a:pPr marL="177800" indent="-177800" eaLnBrk="1" hangingPunct="1">
              <a:spcBef>
                <a:spcPts val="600"/>
              </a:spcBef>
              <a:spcAft>
                <a:spcPts val="300"/>
              </a:spcAft>
              <a:buFontTx/>
              <a:buChar char="•"/>
            </a:pPr>
            <a:r>
              <a:rPr lang="en-NZ" altLang="en-US" sz="1100" b="0" i="1">
                <a:latin typeface="Arial" charset="0"/>
                <a:cs typeface="Arial" charset="0"/>
              </a:rPr>
              <a:t>A student who toe walks, flaps or uses hand movements in front of their eyes. </a:t>
            </a:r>
          </a:p>
          <a:p>
            <a:pPr marL="177800" indent="-177800" eaLnBrk="1" hangingPunct="1"/>
            <a:endParaRPr lang="en-NZ" altLang="en-US" b="0">
              <a:latin typeface="Arial" charset="0"/>
              <a:cs typeface="Arial" charset="0"/>
            </a:endParaRPr>
          </a:p>
          <a:p>
            <a:pPr marL="177800" indent="-177800" eaLnBrk="1" hangingPunct="1"/>
            <a:endParaRPr lang="en-NZ" altLang="en-US" b="0">
              <a:latin typeface="Arial" charset="0"/>
              <a:cs typeface="Arial" charset="0"/>
            </a:endParaRPr>
          </a:p>
          <a:p>
            <a:pPr marL="177800" indent="-177800" eaLnBrk="1" hangingPunct="1"/>
            <a:endParaRPr lang="en-GB" altLang="en-US" b="0">
              <a:latin typeface="Arial" charset="0"/>
              <a:cs typeface="Arial" charset="0"/>
            </a:endParaRPr>
          </a:p>
          <a:p>
            <a:pPr marL="177800" indent="-177800"/>
            <a:endParaRPr lang="en-NZ" altLang="en-US" b="0">
              <a:latin typeface="Arial" charset="0"/>
              <a:cs typeface="Arial"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128"/>
                <a:cs typeface="ＭＳ Ｐゴシック" charset="-128"/>
              </a:defRPr>
            </a:lvl1pPr>
            <a:lvl2pPr marL="742950" indent="-285750" defTabSz="912813" eaLnBrk="0" hangingPunct="0">
              <a:defRPr sz="2400">
                <a:solidFill>
                  <a:schemeClr val="tx1"/>
                </a:solidFill>
                <a:latin typeface="Arial" charset="0"/>
                <a:ea typeface="ＭＳ Ｐゴシック" charset="-128"/>
                <a:cs typeface="ＭＳ Ｐゴシック" charset="-128"/>
              </a:defRPr>
            </a:lvl2pPr>
            <a:lvl3pPr marL="1143000" indent="-228600" defTabSz="912813" eaLnBrk="0" hangingPunct="0">
              <a:defRPr sz="2400">
                <a:solidFill>
                  <a:schemeClr val="tx1"/>
                </a:solidFill>
                <a:latin typeface="Arial" charset="0"/>
                <a:ea typeface="ＭＳ Ｐゴシック" charset="-128"/>
                <a:cs typeface="ＭＳ Ｐゴシック" charset="-128"/>
              </a:defRPr>
            </a:lvl3pPr>
            <a:lvl4pPr marL="1600200" indent="-228600" defTabSz="912813" eaLnBrk="0" hangingPunct="0">
              <a:defRPr sz="2400">
                <a:solidFill>
                  <a:schemeClr val="tx1"/>
                </a:solidFill>
                <a:latin typeface="Arial" charset="0"/>
                <a:ea typeface="ＭＳ Ｐゴシック" charset="-128"/>
                <a:cs typeface="ＭＳ Ｐゴシック" charset="-128"/>
              </a:defRPr>
            </a:lvl4pPr>
            <a:lvl5pPr marL="2057400" indent="-228600" defTabSz="912813" eaLnBrk="0" hangingPunct="0">
              <a:defRPr sz="2400">
                <a:solidFill>
                  <a:schemeClr val="tx1"/>
                </a:solidFill>
                <a:latin typeface="Arial" charset="0"/>
                <a:ea typeface="ＭＳ Ｐゴシック" charset="-128"/>
                <a:cs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pPr eaLnBrk="1" hangingPunct="1"/>
            <a:fld id="{ED23D6EA-5E85-1B46-A021-306F67D27A27}" type="slidenum">
              <a:rPr lang="en-GB" altLang="en-US" sz="1200"/>
              <a:pPr eaLnBrk="1" hangingPunct="1"/>
              <a:t>20</a:t>
            </a:fld>
            <a:endParaRPr lang="en-GB" altLang="en-US" sz="1200"/>
          </a:p>
        </p:txBody>
      </p:sp>
    </p:spTree>
    <p:extLst>
      <p:ext uri="{BB962C8B-B14F-4D97-AF65-F5344CB8AC3E}">
        <p14:creationId xmlns:p14="http://schemas.microsoft.com/office/powerpoint/2010/main" val="2097221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2563" indent="-182563" eaLnBrk="1" hangingPunct="1">
              <a:spcBef>
                <a:spcPts val="600"/>
              </a:spcBef>
              <a:spcAft>
                <a:spcPts val="300"/>
              </a:spcAft>
              <a:buFontTx/>
              <a:buChar char="•"/>
            </a:pPr>
            <a:r>
              <a:rPr lang="en-NZ" altLang="en-US" sz="1100" b="0">
                <a:latin typeface="Arial" charset="0"/>
                <a:cs typeface="Arial" charset="0"/>
              </a:rPr>
              <a:t>Sometimes, as people without ASD, we can underestimate the effect of sensory input differences.  Imagine actually feeling pain from sound. </a:t>
            </a:r>
          </a:p>
          <a:p>
            <a:pPr marL="182563" indent="-182563" eaLnBrk="1" hangingPunct="1">
              <a:spcBef>
                <a:spcPts val="600"/>
              </a:spcBef>
              <a:spcAft>
                <a:spcPts val="300"/>
              </a:spcAft>
              <a:buFontTx/>
              <a:buChar char="•"/>
            </a:pPr>
            <a:r>
              <a:rPr lang="en-NZ" altLang="en-US" sz="1100" b="0">
                <a:latin typeface="Arial" charset="0"/>
                <a:cs typeface="Arial" charset="0"/>
              </a:rPr>
              <a:t>If you were feeling like you were in the dentist’s chair, how easy would it be for you to learn new things?</a:t>
            </a:r>
            <a:endParaRPr lang="en-GB" altLang="en-US" sz="1100" b="0">
              <a:latin typeface="Arial" charset="0"/>
              <a:cs typeface="Arial" charset="0"/>
            </a:endParaRPr>
          </a:p>
          <a:p>
            <a:pPr marL="182563" indent="-182563" eaLnBrk="1" hangingPunct="1">
              <a:spcBef>
                <a:spcPts val="600"/>
              </a:spcBef>
              <a:spcAft>
                <a:spcPts val="300"/>
              </a:spcAft>
            </a:pPr>
            <a:endParaRPr lang="en-GB" altLang="en-US" sz="1100" b="0">
              <a:latin typeface="Arial" charset="0"/>
              <a:cs typeface="Arial" charset="0"/>
            </a:endParaRPr>
          </a:p>
          <a:p>
            <a:pPr marL="182563" indent="-182563" eaLnBrk="1" hangingPunct="1">
              <a:spcBef>
                <a:spcPts val="600"/>
              </a:spcBef>
              <a:spcAft>
                <a:spcPts val="300"/>
              </a:spcAft>
            </a:pPr>
            <a:r>
              <a:rPr lang="en-US" altLang="en-US" sz="1100" i="1">
                <a:latin typeface="Arial" charset="0"/>
                <a:cs typeface="Arial" charset="0"/>
              </a:rPr>
              <a:t>Reference</a:t>
            </a:r>
            <a:r>
              <a:rPr lang="en-US" altLang="en-US" sz="1100" b="0" i="1">
                <a:latin typeface="Arial" charset="0"/>
                <a:cs typeface="Arial" charset="0"/>
              </a:rPr>
              <a:t>:</a:t>
            </a:r>
          </a:p>
          <a:p>
            <a:pPr marL="182563" indent="-182563" eaLnBrk="1" hangingPunct="1">
              <a:spcBef>
                <a:spcPts val="600"/>
              </a:spcBef>
              <a:spcAft>
                <a:spcPts val="300"/>
              </a:spcAft>
            </a:pPr>
            <a:r>
              <a:rPr lang="en-US" altLang="en-US" sz="1100" b="0" i="1">
                <a:latin typeface="Arial" charset="0"/>
                <a:cs typeface="Arial" charset="0"/>
              </a:rPr>
              <a:t>Temple Grandin (1995), Thinking in Pictures</a:t>
            </a:r>
            <a:endParaRPr lang="en-GB" altLang="en-US" sz="1100" b="0" i="1">
              <a:latin typeface="Arial" charset="0"/>
              <a:cs typeface="Arial" charset="0"/>
            </a:endParaRPr>
          </a:p>
        </p:txBody>
      </p:sp>
    </p:spTree>
    <p:extLst>
      <p:ext uri="{BB962C8B-B14F-4D97-AF65-F5344CB8AC3E}">
        <p14:creationId xmlns:p14="http://schemas.microsoft.com/office/powerpoint/2010/main" val="1358517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eaLnBrk="1" hangingPunct="1">
              <a:spcBef>
                <a:spcPts val="600"/>
              </a:spcBef>
              <a:spcAft>
                <a:spcPts val="300"/>
              </a:spcAft>
            </a:pPr>
            <a:r>
              <a:rPr lang="en-US" altLang="en-US" sz="1100" b="0">
                <a:latin typeface="Arial" charset="0"/>
                <a:cs typeface="Arial" charset="0"/>
              </a:rPr>
              <a:t>We need to provide familiar and predictable settings and use structured teaching to help students become comfortable and able to participate in learning.</a:t>
            </a:r>
          </a:p>
          <a:p>
            <a:pPr marL="177800" indent="-177800" eaLnBrk="1" hangingPunct="1">
              <a:spcBef>
                <a:spcPts val="600"/>
              </a:spcBef>
              <a:spcAft>
                <a:spcPts val="300"/>
              </a:spcAft>
              <a:buFontTx/>
              <a:buChar char="•"/>
            </a:pPr>
            <a:r>
              <a:rPr lang="en-US" altLang="en-US" sz="1100" b="0">
                <a:latin typeface="Arial" charset="0"/>
                <a:cs typeface="Arial" charset="0"/>
              </a:rPr>
              <a:t>Think about when you are really stressed and anxious – how much are you able to engage and respond?</a:t>
            </a:r>
          </a:p>
          <a:p>
            <a:pPr marL="177800" indent="-177800" eaLnBrk="1" hangingPunct="1">
              <a:spcBef>
                <a:spcPts val="600"/>
              </a:spcBef>
              <a:spcAft>
                <a:spcPts val="300"/>
              </a:spcAft>
              <a:buFontTx/>
              <a:buChar char="•"/>
            </a:pPr>
            <a:r>
              <a:rPr lang="en-US" altLang="en-US" sz="1100" b="0">
                <a:latin typeface="Arial" charset="0"/>
                <a:cs typeface="Arial" charset="0"/>
              </a:rPr>
              <a:t>A profile is useful to ensure that all the people who work with the student are on the ‘same page’.</a:t>
            </a:r>
          </a:p>
          <a:p>
            <a:pPr marL="177800" indent="-177800" algn="ctr" eaLnBrk="1" hangingPunct="1">
              <a:spcBef>
                <a:spcPts val="600"/>
              </a:spcBef>
              <a:spcAft>
                <a:spcPts val="300"/>
              </a:spcAft>
            </a:pPr>
            <a:r>
              <a:rPr lang="en-US" altLang="en-US" sz="1100" b="0">
                <a:latin typeface="Arial" charset="0"/>
                <a:cs typeface="Arial" charset="0"/>
              </a:rPr>
              <a:t>------------------------------</a:t>
            </a:r>
          </a:p>
          <a:p>
            <a:pPr marL="177800" indent="-177800">
              <a:spcBef>
                <a:spcPts val="600"/>
              </a:spcBef>
              <a:spcAft>
                <a:spcPts val="300"/>
              </a:spcAft>
            </a:pPr>
            <a:r>
              <a:rPr lang="en-US" altLang="en-US" sz="1100" b="0" i="1">
                <a:latin typeface="Arial" charset="0"/>
                <a:cs typeface="Arial" charset="0"/>
              </a:rPr>
              <a:t>Other notes for presenters:</a:t>
            </a:r>
          </a:p>
          <a:p>
            <a:pPr marL="177800" indent="-177800">
              <a:spcBef>
                <a:spcPts val="600"/>
              </a:spcBef>
              <a:spcAft>
                <a:spcPts val="300"/>
              </a:spcAft>
              <a:buFontTx/>
              <a:buChar char="•"/>
            </a:pPr>
            <a:r>
              <a:rPr lang="en-US" altLang="en-US" sz="1100" b="0" i="1">
                <a:latin typeface="Arial" charset="0"/>
                <a:cs typeface="Arial" charset="0"/>
              </a:rPr>
              <a:t>Teachers need to remember that students with ASD have a very uneven developmental profile - so even if they can read at an 8 year old level, other communication and comprehension skills may be well below that.</a:t>
            </a:r>
          </a:p>
          <a:p>
            <a:pPr marL="177800" indent="-177800">
              <a:spcBef>
                <a:spcPts val="600"/>
              </a:spcBef>
              <a:spcAft>
                <a:spcPts val="300"/>
              </a:spcAft>
              <a:buFontTx/>
              <a:buChar char="•"/>
            </a:pPr>
            <a:r>
              <a:rPr lang="en-US" altLang="en-US" sz="1100" b="0" i="1">
                <a:latin typeface="Arial" charset="0"/>
                <a:cs typeface="Arial" charset="0"/>
              </a:rPr>
              <a:t>Children have ASD 24 hours a day - not just when they are at school.  Goals which can improve communication and social opportunities in both home and school settings and which use a similar structure (such as task and choice visuals) help to generalise and increase speed of learning</a:t>
            </a:r>
          </a:p>
          <a:p>
            <a:pPr marL="177800" indent="-177800">
              <a:spcBef>
                <a:spcPts val="600"/>
              </a:spcBef>
              <a:spcAft>
                <a:spcPts val="300"/>
              </a:spcAft>
              <a:buFontTx/>
              <a:buChar char="•"/>
            </a:pPr>
            <a:r>
              <a:rPr lang="en-US" altLang="en-US" sz="1100" b="0" i="1">
                <a:latin typeface="Arial" charset="0"/>
                <a:cs typeface="Arial" charset="0"/>
              </a:rPr>
              <a:t>Parents and families are usually very knowledgeable - they have lived with the young person for years - listening to their experiences and incorporating their preferences in goals will lead to skills being acquired more quickly, and generalised.  </a:t>
            </a:r>
          </a:p>
          <a:p>
            <a:pPr marL="177800" indent="-177800">
              <a:spcBef>
                <a:spcPts val="600"/>
              </a:spcBef>
              <a:spcAft>
                <a:spcPts val="300"/>
              </a:spcAft>
              <a:buFontTx/>
              <a:buChar char="•"/>
            </a:pPr>
            <a:r>
              <a:rPr lang="en-US" altLang="en-US" sz="1100" b="0" i="1">
                <a:latin typeface="Arial" charset="0"/>
                <a:cs typeface="Arial" charset="0"/>
              </a:rPr>
              <a:t>Skills and knowledge the student already has are the key to teaching and learning new skills</a:t>
            </a:r>
          </a:p>
          <a:p>
            <a:pPr marL="177800" indent="-177800" eaLnBrk="1" hangingPunct="1"/>
            <a:endParaRPr lang="en-US" altLang="en-US" b="0">
              <a:latin typeface="Arial" charset="0"/>
              <a:cs typeface="Arial" charset="0"/>
            </a:endParaRPr>
          </a:p>
          <a:p>
            <a:pPr marL="177800" indent="-177800"/>
            <a:endParaRPr lang="en-NZ" altLang="en-US" b="0">
              <a:latin typeface="Arial" charset="0"/>
              <a:cs typeface="Arial"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128"/>
                <a:cs typeface="ＭＳ Ｐゴシック" charset="-128"/>
              </a:defRPr>
            </a:lvl1pPr>
            <a:lvl2pPr marL="742950" indent="-285750" defTabSz="912813" eaLnBrk="0" hangingPunct="0">
              <a:defRPr sz="2400">
                <a:solidFill>
                  <a:schemeClr val="tx1"/>
                </a:solidFill>
                <a:latin typeface="Arial" charset="0"/>
                <a:ea typeface="ＭＳ Ｐゴシック" charset="-128"/>
                <a:cs typeface="ＭＳ Ｐゴシック" charset="-128"/>
              </a:defRPr>
            </a:lvl2pPr>
            <a:lvl3pPr marL="1143000" indent="-228600" defTabSz="912813" eaLnBrk="0" hangingPunct="0">
              <a:defRPr sz="2400">
                <a:solidFill>
                  <a:schemeClr val="tx1"/>
                </a:solidFill>
                <a:latin typeface="Arial" charset="0"/>
                <a:ea typeface="ＭＳ Ｐゴシック" charset="-128"/>
                <a:cs typeface="ＭＳ Ｐゴシック" charset="-128"/>
              </a:defRPr>
            </a:lvl3pPr>
            <a:lvl4pPr marL="1600200" indent="-228600" defTabSz="912813" eaLnBrk="0" hangingPunct="0">
              <a:defRPr sz="2400">
                <a:solidFill>
                  <a:schemeClr val="tx1"/>
                </a:solidFill>
                <a:latin typeface="Arial" charset="0"/>
                <a:ea typeface="ＭＳ Ｐゴシック" charset="-128"/>
                <a:cs typeface="ＭＳ Ｐゴシック" charset="-128"/>
              </a:defRPr>
            </a:lvl4pPr>
            <a:lvl5pPr marL="2057400" indent="-228600" defTabSz="912813" eaLnBrk="0" hangingPunct="0">
              <a:defRPr sz="2400">
                <a:solidFill>
                  <a:schemeClr val="tx1"/>
                </a:solidFill>
                <a:latin typeface="Arial" charset="0"/>
                <a:ea typeface="ＭＳ Ｐゴシック" charset="-128"/>
                <a:cs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pPr eaLnBrk="1" hangingPunct="1"/>
            <a:fld id="{86B0D38A-5F73-8D43-A599-D0867022D592}" type="slidenum">
              <a:rPr lang="en-GB" altLang="en-US" sz="1200"/>
              <a:pPr eaLnBrk="1" hangingPunct="1"/>
              <a:t>22</a:t>
            </a:fld>
            <a:endParaRPr lang="en-GB" altLang="en-US" sz="1200"/>
          </a:p>
        </p:txBody>
      </p:sp>
    </p:spTree>
    <p:extLst>
      <p:ext uri="{BB962C8B-B14F-4D97-AF65-F5344CB8AC3E}">
        <p14:creationId xmlns:p14="http://schemas.microsoft.com/office/powerpoint/2010/main" val="564748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6700" indent="-266700">
              <a:spcBef>
                <a:spcPts val="600"/>
              </a:spcBef>
              <a:spcAft>
                <a:spcPts val="300"/>
              </a:spcAft>
              <a:buClr>
                <a:schemeClr val="tx1"/>
              </a:buClr>
            </a:pPr>
            <a:r>
              <a:rPr lang="en-NZ" altLang="en-US" sz="1100" b="0" i="1">
                <a:latin typeface="Arial" charset="0"/>
                <a:cs typeface="Arial" charset="0"/>
              </a:rPr>
              <a:t>Summary of key messages from the NZ ASD Guideline.</a:t>
            </a:r>
          </a:p>
          <a:p>
            <a:pPr marL="266700" indent="-266700">
              <a:spcBef>
                <a:spcPts val="600"/>
              </a:spcBef>
              <a:spcAft>
                <a:spcPts val="300"/>
              </a:spcAft>
              <a:buClr>
                <a:schemeClr val="tx1"/>
              </a:buClr>
            </a:pPr>
            <a:r>
              <a:rPr lang="en-NZ" altLang="en-US" sz="1100" b="0" i="1">
                <a:latin typeface="Arial" charset="0"/>
                <a:cs typeface="Arial" charset="0"/>
              </a:rPr>
              <a:t>These key messages are from Part 3: Education for learners with ASD - in the NZ ASD Guideline and are integrated into this presentation.</a:t>
            </a:r>
          </a:p>
          <a:p>
            <a:pPr marL="266700" indent="-266700">
              <a:spcBef>
                <a:spcPts val="600"/>
              </a:spcBef>
              <a:spcAft>
                <a:spcPts val="300"/>
              </a:spcAft>
              <a:buClr>
                <a:schemeClr val="tx1"/>
              </a:buClr>
              <a:buFontTx/>
              <a:buChar char="•"/>
            </a:pPr>
            <a:r>
              <a:rPr lang="en-NZ" altLang="en-US" sz="1100" b="0" i="1">
                <a:latin typeface="Arial" charset="0"/>
                <a:cs typeface="Arial" charset="0"/>
              </a:rPr>
              <a:t>There is no single intervention or model that is effective for every child for every goal. </a:t>
            </a:r>
          </a:p>
          <a:p>
            <a:pPr marL="266700" indent="-266700">
              <a:spcBef>
                <a:spcPts val="600"/>
              </a:spcBef>
              <a:spcAft>
                <a:spcPts val="300"/>
              </a:spcAft>
              <a:buClr>
                <a:schemeClr val="tx1"/>
              </a:buClr>
              <a:buFontTx/>
              <a:buChar char="•"/>
            </a:pPr>
            <a:r>
              <a:rPr lang="en-NZ" altLang="en-US" sz="1100" b="0" i="1">
                <a:latin typeface="Arial" charset="0"/>
                <a:cs typeface="Arial" charset="0"/>
              </a:rPr>
              <a:t>Any plan should include communication, socialisation (play), and thinking goals.</a:t>
            </a:r>
          </a:p>
          <a:p>
            <a:pPr marL="266700" indent="-266700">
              <a:spcBef>
                <a:spcPts val="600"/>
              </a:spcBef>
              <a:spcAft>
                <a:spcPts val="300"/>
              </a:spcAft>
              <a:buClr>
                <a:schemeClr val="tx1"/>
              </a:buClr>
              <a:buFontTx/>
              <a:buChar char="•"/>
            </a:pPr>
            <a:r>
              <a:rPr lang="en-NZ" altLang="en-US" sz="1100" b="0" i="1">
                <a:latin typeface="Arial" charset="0"/>
                <a:cs typeface="Arial" charset="0"/>
              </a:rPr>
              <a:t>Goals should target learning opportunities which occur regularly in everyday situations.</a:t>
            </a:r>
          </a:p>
          <a:p>
            <a:pPr marL="266700" indent="-266700">
              <a:spcBef>
                <a:spcPts val="600"/>
              </a:spcBef>
              <a:spcAft>
                <a:spcPts val="300"/>
              </a:spcAft>
              <a:buClr>
                <a:schemeClr val="tx1"/>
              </a:buClr>
              <a:buFontTx/>
              <a:buChar char="•"/>
            </a:pPr>
            <a:r>
              <a:rPr lang="en-NZ" altLang="en-US" sz="1100" b="0" i="1">
                <a:latin typeface="Arial" charset="0"/>
                <a:cs typeface="Arial" charset="0"/>
              </a:rPr>
              <a:t>Parent education and family involvement are essential.</a:t>
            </a:r>
          </a:p>
          <a:p>
            <a:pPr marL="266700" indent="-266700">
              <a:spcBef>
                <a:spcPts val="600"/>
              </a:spcBef>
              <a:spcAft>
                <a:spcPts val="300"/>
              </a:spcAft>
              <a:buClr>
                <a:schemeClr val="tx1"/>
              </a:buClr>
              <a:buFontTx/>
              <a:buChar char="•"/>
            </a:pPr>
            <a:r>
              <a:rPr lang="en-NZ" altLang="en-US" sz="1100" b="0" i="1">
                <a:latin typeface="Arial" charset="0"/>
                <a:cs typeface="Arial" charset="0"/>
              </a:rPr>
              <a:t>Children with ASD all require structure, individualised supports and a functional approach to behaviour.</a:t>
            </a:r>
          </a:p>
          <a:p>
            <a:pPr marL="266700" indent="-266700">
              <a:spcBef>
                <a:spcPts val="600"/>
              </a:spcBef>
              <a:spcAft>
                <a:spcPts val="300"/>
              </a:spcAft>
              <a:buClr>
                <a:schemeClr val="tx1"/>
              </a:buClr>
              <a:buFontTx/>
              <a:buChar char="•"/>
            </a:pPr>
            <a:r>
              <a:rPr lang="en-NZ" altLang="en-US" sz="1100" b="0" i="1">
                <a:latin typeface="Arial" charset="0"/>
                <a:cs typeface="Arial" charset="0"/>
              </a:rPr>
              <a:t>Transitions need to be carefully planned.</a:t>
            </a:r>
            <a:endParaRPr lang="en-GB" altLang="en-US" sz="1100" b="0" i="1">
              <a:latin typeface="Arial" charset="0"/>
              <a:cs typeface="Arial" charset="0"/>
            </a:endParaRPr>
          </a:p>
          <a:p>
            <a:pPr marL="446088" lvl="1">
              <a:lnSpc>
                <a:spcPct val="80000"/>
              </a:lnSpc>
              <a:spcBef>
                <a:spcPts val="1200"/>
              </a:spcBef>
              <a:buFont typeface="Times" charset="0"/>
              <a:buNone/>
            </a:pPr>
            <a:endParaRPr lang="en-US" altLang="en-US">
              <a:latin typeface="Arial" charset="0"/>
              <a:cs typeface="Arial" charset="0"/>
            </a:endParaRPr>
          </a:p>
          <a:p>
            <a:pPr marL="266700" indent="-266700"/>
            <a:endParaRPr lang="en-NZ" altLang="en-US" b="0">
              <a:latin typeface="Arial" charset="0"/>
              <a:cs typeface="Arial"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128"/>
                <a:cs typeface="ＭＳ Ｐゴシック" charset="-128"/>
              </a:defRPr>
            </a:lvl1pPr>
            <a:lvl2pPr marL="742950" indent="-285750" defTabSz="912813" eaLnBrk="0" hangingPunct="0">
              <a:defRPr sz="2400">
                <a:solidFill>
                  <a:schemeClr val="tx1"/>
                </a:solidFill>
                <a:latin typeface="Arial" charset="0"/>
                <a:ea typeface="ＭＳ Ｐゴシック" charset="-128"/>
                <a:cs typeface="ＭＳ Ｐゴシック" charset="-128"/>
              </a:defRPr>
            </a:lvl2pPr>
            <a:lvl3pPr marL="1143000" indent="-228600" defTabSz="912813" eaLnBrk="0" hangingPunct="0">
              <a:defRPr sz="2400">
                <a:solidFill>
                  <a:schemeClr val="tx1"/>
                </a:solidFill>
                <a:latin typeface="Arial" charset="0"/>
                <a:ea typeface="ＭＳ Ｐゴシック" charset="-128"/>
                <a:cs typeface="ＭＳ Ｐゴシック" charset="-128"/>
              </a:defRPr>
            </a:lvl3pPr>
            <a:lvl4pPr marL="1600200" indent="-228600" defTabSz="912813" eaLnBrk="0" hangingPunct="0">
              <a:defRPr sz="2400">
                <a:solidFill>
                  <a:schemeClr val="tx1"/>
                </a:solidFill>
                <a:latin typeface="Arial" charset="0"/>
                <a:ea typeface="ＭＳ Ｐゴシック" charset="-128"/>
                <a:cs typeface="ＭＳ Ｐゴシック" charset="-128"/>
              </a:defRPr>
            </a:lvl4pPr>
            <a:lvl5pPr marL="2057400" indent="-228600" defTabSz="912813" eaLnBrk="0" hangingPunct="0">
              <a:defRPr sz="2400">
                <a:solidFill>
                  <a:schemeClr val="tx1"/>
                </a:solidFill>
                <a:latin typeface="Arial" charset="0"/>
                <a:ea typeface="ＭＳ Ｐゴシック" charset="-128"/>
                <a:cs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pPr eaLnBrk="1" hangingPunct="1"/>
            <a:fld id="{CD63F6DA-9C81-4349-ACB1-5FDC0A816A0B}" type="slidenum">
              <a:rPr lang="en-GB" altLang="en-US" sz="1200"/>
              <a:pPr eaLnBrk="1" hangingPunct="1"/>
              <a:t>23</a:t>
            </a:fld>
            <a:endParaRPr lang="en-GB" altLang="en-US" sz="1200"/>
          </a:p>
        </p:txBody>
      </p:sp>
    </p:spTree>
    <p:extLst>
      <p:ext uri="{BB962C8B-B14F-4D97-AF65-F5344CB8AC3E}">
        <p14:creationId xmlns:p14="http://schemas.microsoft.com/office/powerpoint/2010/main" val="1993097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eaLnBrk="1" hangingPunct="1">
              <a:spcBef>
                <a:spcPts val="600"/>
              </a:spcBef>
              <a:spcAft>
                <a:spcPts val="300"/>
              </a:spcAft>
            </a:pPr>
            <a:r>
              <a:rPr lang="en-NZ" altLang="en-US" sz="1100" b="0">
                <a:latin typeface="Arial" charset="0"/>
                <a:cs typeface="Arial" charset="0"/>
              </a:rPr>
              <a:t>Because of difficulties in:</a:t>
            </a:r>
          </a:p>
          <a:p>
            <a:pPr marL="177800" indent="-177800" eaLnBrk="1" hangingPunct="1">
              <a:spcBef>
                <a:spcPts val="600"/>
              </a:spcBef>
              <a:spcAft>
                <a:spcPts val="300"/>
              </a:spcAft>
              <a:buFontTx/>
              <a:buChar char="•"/>
            </a:pPr>
            <a:r>
              <a:rPr lang="en-NZ" altLang="en-US" sz="1100" b="0">
                <a:latin typeface="Arial" charset="0"/>
                <a:cs typeface="Arial" charset="0"/>
              </a:rPr>
              <a:t>“imagining” what a new situation might be like, </a:t>
            </a:r>
          </a:p>
          <a:p>
            <a:pPr marL="177800" indent="-177800" eaLnBrk="1" hangingPunct="1">
              <a:spcBef>
                <a:spcPts val="600"/>
              </a:spcBef>
              <a:spcAft>
                <a:spcPts val="300"/>
              </a:spcAft>
              <a:buFontTx/>
              <a:buChar char="•"/>
            </a:pPr>
            <a:r>
              <a:rPr lang="en-NZ" altLang="en-US" sz="1100" b="0">
                <a:latin typeface="Arial" charset="0"/>
                <a:cs typeface="Arial" charset="0"/>
              </a:rPr>
              <a:t>generalising skills, </a:t>
            </a:r>
          </a:p>
          <a:p>
            <a:pPr marL="177800" indent="-177800" eaLnBrk="1" hangingPunct="1">
              <a:spcBef>
                <a:spcPts val="600"/>
              </a:spcBef>
              <a:spcAft>
                <a:spcPts val="300"/>
              </a:spcAft>
              <a:buFontTx/>
              <a:buChar char="•"/>
            </a:pPr>
            <a:r>
              <a:rPr lang="en-NZ" altLang="en-US" sz="1100" b="0">
                <a:latin typeface="Arial" charset="0"/>
                <a:cs typeface="Arial" charset="0"/>
              </a:rPr>
              <a:t>socialising, </a:t>
            </a:r>
          </a:p>
          <a:p>
            <a:pPr marL="177800" indent="-177800" eaLnBrk="1" hangingPunct="1">
              <a:spcBef>
                <a:spcPts val="600"/>
              </a:spcBef>
              <a:spcAft>
                <a:spcPts val="300"/>
              </a:spcAft>
              <a:buFontTx/>
              <a:buChar char="•"/>
            </a:pPr>
            <a:r>
              <a:rPr lang="en-NZ" altLang="en-US" sz="1100" b="0">
                <a:latin typeface="Arial" charset="0"/>
                <a:cs typeface="Arial" charset="0"/>
              </a:rPr>
              <a:t>understanding and</a:t>
            </a:r>
          </a:p>
          <a:p>
            <a:pPr marL="177800" indent="-177800" eaLnBrk="1" hangingPunct="1">
              <a:spcBef>
                <a:spcPts val="600"/>
              </a:spcBef>
              <a:spcAft>
                <a:spcPts val="300"/>
              </a:spcAft>
              <a:buFontTx/>
              <a:buChar char="•"/>
            </a:pPr>
            <a:r>
              <a:rPr lang="en-NZ" altLang="en-US" sz="1100" b="0">
                <a:latin typeface="Arial" charset="0"/>
                <a:cs typeface="Arial" charset="0"/>
              </a:rPr>
              <a:t>communicating, </a:t>
            </a:r>
          </a:p>
          <a:p>
            <a:pPr marL="177800" indent="-177800" eaLnBrk="1" hangingPunct="1">
              <a:spcBef>
                <a:spcPts val="600"/>
              </a:spcBef>
              <a:spcAft>
                <a:spcPts val="300"/>
              </a:spcAft>
            </a:pPr>
            <a:r>
              <a:rPr lang="en-NZ" altLang="en-US" sz="1100" b="0">
                <a:latin typeface="Arial" charset="0"/>
                <a:cs typeface="Arial" charset="0"/>
              </a:rPr>
              <a:t>any new situation can be very stressful and overloading for a student with ASD.</a:t>
            </a:r>
          </a:p>
          <a:p>
            <a:pPr marL="177800" indent="-177800" eaLnBrk="1" hangingPunct="1">
              <a:spcBef>
                <a:spcPts val="600"/>
              </a:spcBef>
              <a:spcAft>
                <a:spcPts val="300"/>
              </a:spcAft>
              <a:buFontTx/>
              <a:buChar char="•"/>
            </a:pPr>
            <a:endParaRPr lang="en-NZ" altLang="en-US" sz="1100" b="0">
              <a:latin typeface="Arial" charset="0"/>
              <a:cs typeface="Arial" charset="0"/>
            </a:endParaRPr>
          </a:p>
          <a:p>
            <a:pPr marL="177800" indent="-177800" eaLnBrk="1" hangingPunct="1">
              <a:spcBef>
                <a:spcPts val="600"/>
              </a:spcBef>
              <a:spcAft>
                <a:spcPts val="300"/>
              </a:spcAft>
            </a:pPr>
            <a:r>
              <a:rPr lang="en-NZ" altLang="en-US" sz="1100" b="0">
                <a:latin typeface="Arial" charset="0"/>
                <a:cs typeface="Arial" charset="0"/>
              </a:rPr>
              <a:t>Any change needs careful planning</a:t>
            </a:r>
          </a:p>
          <a:p>
            <a:pPr marL="177800" indent="-177800" eaLnBrk="1" hangingPunct="1">
              <a:spcBef>
                <a:spcPts val="600"/>
              </a:spcBef>
              <a:spcAft>
                <a:spcPts val="300"/>
              </a:spcAft>
              <a:buFontTx/>
              <a:buChar char="•"/>
            </a:pPr>
            <a:r>
              <a:rPr lang="en-NZ" altLang="en-US" sz="1100" b="0">
                <a:latin typeface="Arial" charset="0"/>
                <a:cs typeface="Arial" charset="0"/>
              </a:rPr>
              <a:t>Use structures and skills that the student already has to make transitions easier</a:t>
            </a:r>
          </a:p>
          <a:p>
            <a:pPr marL="177800" indent="-177800" eaLnBrk="1" hangingPunct="1">
              <a:spcBef>
                <a:spcPts val="600"/>
              </a:spcBef>
              <a:spcAft>
                <a:spcPts val="300"/>
              </a:spcAft>
              <a:buFontTx/>
              <a:buChar char="•"/>
            </a:pPr>
            <a:r>
              <a:rPr lang="en-NZ" altLang="en-US" sz="1100" b="0">
                <a:latin typeface="Arial" charset="0"/>
                <a:cs typeface="Arial" charset="0"/>
              </a:rPr>
              <a:t>Consider possible new sensory issues</a:t>
            </a:r>
          </a:p>
          <a:p>
            <a:pPr marL="177800" indent="-177800" eaLnBrk="1" hangingPunct="1">
              <a:spcBef>
                <a:spcPts val="600"/>
              </a:spcBef>
              <a:spcAft>
                <a:spcPts val="300"/>
              </a:spcAft>
              <a:buFontTx/>
              <a:buChar char="•"/>
            </a:pPr>
            <a:r>
              <a:rPr lang="en-NZ" altLang="en-US" sz="1100" b="0">
                <a:latin typeface="Arial" charset="0"/>
                <a:cs typeface="Arial" charset="0"/>
              </a:rPr>
              <a:t>Good quality profile information about situations, strategies and skills needs to be passed on when they go to new settings.</a:t>
            </a:r>
            <a:endParaRPr lang="en-GB" altLang="en-US" sz="1100" b="0">
              <a:latin typeface="Arial" charset="0"/>
              <a:cs typeface="Arial"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128"/>
                <a:cs typeface="ＭＳ Ｐゴシック" charset="-128"/>
              </a:defRPr>
            </a:lvl1pPr>
            <a:lvl2pPr marL="742950" indent="-285750" defTabSz="912813" eaLnBrk="0" hangingPunct="0">
              <a:defRPr sz="2400">
                <a:solidFill>
                  <a:schemeClr val="tx1"/>
                </a:solidFill>
                <a:latin typeface="Arial" charset="0"/>
                <a:ea typeface="ＭＳ Ｐゴシック" charset="-128"/>
                <a:cs typeface="ＭＳ Ｐゴシック" charset="-128"/>
              </a:defRPr>
            </a:lvl2pPr>
            <a:lvl3pPr marL="1143000" indent="-228600" defTabSz="912813" eaLnBrk="0" hangingPunct="0">
              <a:defRPr sz="2400">
                <a:solidFill>
                  <a:schemeClr val="tx1"/>
                </a:solidFill>
                <a:latin typeface="Arial" charset="0"/>
                <a:ea typeface="ＭＳ Ｐゴシック" charset="-128"/>
                <a:cs typeface="ＭＳ Ｐゴシック" charset="-128"/>
              </a:defRPr>
            </a:lvl3pPr>
            <a:lvl4pPr marL="1600200" indent="-228600" defTabSz="912813" eaLnBrk="0" hangingPunct="0">
              <a:defRPr sz="2400">
                <a:solidFill>
                  <a:schemeClr val="tx1"/>
                </a:solidFill>
                <a:latin typeface="Arial" charset="0"/>
                <a:ea typeface="ＭＳ Ｐゴシック" charset="-128"/>
                <a:cs typeface="ＭＳ Ｐゴシック" charset="-128"/>
              </a:defRPr>
            </a:lvl4pPr>
            <a:lvl5pPr marL="2057400" indent="-228600" defTabSz="912813" eaLnBrk="0" hangingPunct="0">
              <a:defRPr sz="2400">
                <a:solidFill>
                  <a:schemeClr val="tx1"/>
                </a:solidFill>
                <a:latin typeface="Arial" charset="0"/>
                <a:ea typeface="ＭＳ Ｐゴシック" charset="-128"/>
                <a:cs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pPr eaLnBrk="1" hangingPunct="1"/>
            <a:fld id="{E89FA292-5C57-6B4B-B554-B2E78261A098}" type="slidenum">
              <a:rPr lang="en-GB" altLang="en-US" sz="1200"/>
              <a:pPr eaLnBrk="1" hangingPunct="1"/>
              <a:t>24</a:t>
            </a:fld>
            <a:endParaRPr lang="en-GB" altLang="en-US" sz="1200"/>
          </a:p>
        </p:txBody>
      </p:sp>
    </p:spTree>
    <p:extLst>
      <p:ext uri="{BB962C8B-B14F-4D97-AF65-F5344CB8AC3E}">
        <p14:creationId xmlns:p14="http://schemas.microsoft.com/office/powerpoint/2010/main" val="1538865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600"/>
              </a:spcBef>
              <a:spcAft>
                <a:spcPts val="300"/>
              </a:spcAft>
            </a:pPr>
            <a:r>
              <a:rPr lang="en-NZ" altLang="en-US" sz="1100" i="1">
                <a:latin typeface="Arial" charset="0"/>
                <a:cs typeface="Arial" charset="0"/>
              </a:rPr>
              <a:t>Reference</a:t>
            </a:r>
            <a:endParaRPr lang="en-NZ" altLang="en-US" sz="1100" b="0" i="1">
              <a:latin typeface="Arial" charset="0"/>
              <a:cs typeface="Arial" charset="0"/>
            </a:endParaRPr>
          </a:p>
          <a:p>
            <a:pPr eaLnBrk="1" hangingPunct="1">
              <a:spcBef>
                <a:spcPts val="600"/>
              </a:spcBef>
              <a:spcAft>
                <a:spcPts val="300"/>
              </a:spcAft>
            </a:pPr>
            <a:r>
              <a:rPr lang="en-NZ" altLang="en-US" sz="1100" b="0" i="1">
                <a:latin typeface="Arial" charset="0"/>
                <a:cs typeface="Arial" charset="0"/>
              </a:rPr>
              <a:t>Bovee J-P.  A right to our own life, our own way.  Focus on Autism and Other Developmental Disabilities, 2000 15:250-2</a:t>
            </a:r>
            <a:endParaRPr lang="en-GB" altLang="en-US" sz="1100" b="0" i="1">
              <a:latin typeface="Arial" charset="0"/>
              <a:cs typeface="Arial" charset="0"/>
            </a:endParaRPr>
          </a:p>
        </p:txBody>
      </p:sp>
    </p:spTree>
    <p:extLst>
      <p:ext uri="{BB962C8B-B14F-4D97-AF65-F5344CB8AC3E}">
        <p14:creationId xmlns:p14="http://schemas.microsoft.com/office/powerpoint/2010/main" val="1572326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128"/>
                <a:cs typeface="ＭＳ Ｐゴシック" charset="-128"/>
              </a:defRPr>
            </a:lvl1pPr>
            <a:lvl2pPr marL="742950" indent="-285750" defTabSz="912813" eaLnBrk="0" hangingPunct="0">
              <a:defRPr sz="2400">
                <a:solidFill>
                  <a:schemeClr val="tx1"/>
                </a:solidFill>
                <a:latin typeface="Arial" charset="0"/>
                <a:ea typeface="ＭＳ Ｐゴシック" charset="-128"/>
                <a:cs typeface="ＭＳ Ｐゴシック" charset="-128"/>
              </a:defRPr>
            </a:lvl2pPr>
            <a:lvl3pPr marL="1143000" indent="-228600" defTabSz="912813" eaLnBrk="0" hangingPunct="0">
              <a:defRPr sz="2400">
                <a:solidFill>
                  <a:schemeClr val="tx1"/>
                </a:solidFill>
                <a:latin typeface="Arial" charset="0"/>
                <a:ea typeface="ＭＳ Ｐゴシック" charset="-128"/>
                <a:cs typeface="ＭＳ Ｐゴシック" charset="-128"/>
              </a:defRPr>
            </a:lvl3pPr>
            <a:lvl4pPr marL="1600200" indent="-228600" defTabSz="912813" eaLnBrk="0" hangingPunct="0">
              <a:defRPr sz="2400">
                <a:solidFill>
                  <a:schemeClr val="tx1"/>
                </a:solidFill>
                <a:latin typeface="Arial" charset="0"/>
                <a:ea typeface="ＭＳ Ｐゴシック" charset="-128"/>
                <a:cs typeface="ＭＳ Ｐゴシック" charset="-128"/>
              </a:defRPr>
            </a:lvl4pPr>
            <a:lvl5pPr marL="2057400" indent="-228600" defTabSz="912813" eaLnBrk="0" hangingPunct="0">
              <a:defRPr sz="2400">
                <a:solidFill>
                  <a:schemeClr val="tx1"/>
                </a:solidFill>
                <a:latin typeface="Arial" charset="0"/>
                <a:ea typeface="ＭＳ Ｐゴシック" charset="-128"/>
                <a:cs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pPr eaLnBrk="1" hangingPunct="1"/>
            <a:fld id="{63ED92B5-1C7A-7449-B77B-4B30DED2649D}" type="slidenum">
              <a:rPr lang="en-GB" altLang="en-US" sz="1200"/>
              <a:pPr eaLnBrk="1" hangingPunct="1"/>
              <a:t>26</a:t>
            </a:fld>
            <a:endParaRPr lang="en-GB" altLang="en-US" sz="1200"/>
          </a:p>
        </p:txBody>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spcAft>
                <a:spcPts val="300"/>
              </a:spcAft>
            </a:pPr>
            <a:r>
              <a:rPr lang="en-US" altLang="en-US" sz="1100">
                <a:latin typeface="Arial" charset="0"/>
                <a:cs typeface="Arial" charset="0"/>
              </a:rPr>
              <a:t>The New Zealand Guidelines Group has developed some resources based on the NZ ASD Guideline:</a:t>
            </a:r>
          </a:p>
          <a:p>
            <a:pPr lvl="1">
              <a:spcBef>
                <a:spcPts val="600"/>
              </a:spcBef>
              <a:spcAft>
                <a:spcPts val="300"/>
              </a:spcAft>
            </a:pPr>
            <a:r>
              <a:rPr lang="en-US" altLang="en-US" sz="1100">
                <a:latin typeface="Arial" charset="0"/>
                <a:cs typeface="Arial" charset="0"/>
              </a:rPr>
              <a:t>These are for two groups:  </a:t>
            </a:r>
          </a:p>
          <a:p>
            <a:pPr lvl="2">
              <a:spcBef>
                <a:spcPts val="600"/>
              </a:spcBef>
              <a:spcAft>
                <a:spcPts val="300"/>
              </a:spcAft>
              <a:buFont typeface="Arial" charset="0"/>
              <a:buChar char="•"/>
            </a:pPr>
            <a:r>
              <a:rPr lang="en-US" altLang="en-US" sz="1100">
                <a:latin typeface="Arial" charset="0"/>
                <a:cs typeface="Arial" charset="0"/>
              </a:rPr>
              <a:t>Recognisers - who might be teachers or others who might come across people in community settings</a:t>
            </a:r>
          </a:p>
          <a:p>
            <a:pPr lvl="2">
              <a:spcBef>
                <a:spcPts val="600"/>
              </a:spcBef>
              <a:spcAft>
                <a:spcPts val="300"/>
              </a:spcAft>
              <a:buFont typeface="Arial" charset="0"/>
              <a:buChar char="•"/>
            </a:pPr>
            <a:r>
              <a:rPr lang="en-US" altLang="en-US" sz="1100">
                <a:latin typeface="Arial" charset="0"/>
                <a:cs typeface="Arial" charset="0"/>
              </a:rPr>
              <a:t>Referrers - who might refer individuals for diagnosis - general practitioners, educational psychologists etc.</a:t>
            </a:r>
          </a:p>
          <a:p>
            <a:pPr>
              <a:spcBef>
                <a:spcPts val="600"/>
              </a:spcBef>
              <a:spcAft>
                <a:spcPts val="300"/>
              </a:spcAft>
            </a:pPr>
            <a:r>
              <a:rPr lang="en-US" altLang="en-US" sz="1100" b="0">
                <a:latin typeface="Arial" charset="0"/>
                <a:cs typeface="Arial" charset="0"/>
              </a:rPr>
              <a:t>The recogniser e-booklet and  quick card could be useful for teachers who might suspect someone has ASD and want some more information</a:t>
            </a:r>
          </a:p>
          <a:p>
            <a:pPr lvl="2">
              <a:spcBef>
                <a:spcPts val="600"/>
              </a:spcBef>
              <a:spcAft>
                <a:spcPts val="300"/>
              </a:spcAft>
              <a:buFont typeface="Arial" charset="0"/>
              <a:buChar char="•"/>
            </a:pPr>
            <a:r>
              <a:rPr lang="en-US" altLang="en-US" sz="1100">
                <a:latin typeface="Arial" charset="0"/>
                <a:cs typeface="Arial" charset="0"/>
              </a:rPr>
              <a:t>There is also an e-booklet which explains the process of diagnosis which is useful for someone who might be supporting a family or person during the process.</a:t>
            </a:r>
          </a:p>
          <a:p>
            <a:pPr lvl="2">
              <a:spcBef>
                <a:spcPts val="600"/>
              </a:spcBef>
              <a:spcAft>
                <a:spcPts val="300"/>
              </a:spcAft>
              <a:buFont typeface="Arial" charset="0"/>
              <a:buChar char="•"/>
            </a:pPr>
            <a:r>
              <a:rPr lang="en-US" altLang="en-US" sz="1100">
                <a:latin typeface="Arial" charset="0"/>
                <a:cs typeface="Arial" charset="0"/>
              </a:rPr>
              <a:t>These resources are free and can be ordered from the NZGG website - www.nzgg.org/asd </a:t>
            </a:r>
          </a:p>
          <a:p>
            <a:pPr lvl="2">
              <a:spcBef>
                <a:spcPts val="600"/>
              </a:spcBef>
              <a:spcAft>
                <a:spcPts val="300"/>
              </a:spcAft>
              <a:buFont typeface="Webdings" charset="2"/>
              <a:buNone/>
            </a:pPr>
            <a:r>
              <a:rPr lang="en-US" altLang="en-US" sz="1100" b="1">
                <a:latin typeface="Arial" charset="0"/>
                <a:cs typeface="Arial" charset="0"/>
              </a:rPr>
              <a:t>Other sources of information</a:t>
            </a:r>
          </a:p>
          <a:p>
            <a:pPr lvl="2">
              <a:spcBef>
                <a:spcPts val="600"/>
              </a:spcBef>
              <a:spcAft>
                <a:spcPts val="300"/>
              </a:spcAft>
              <a:buFont typeface="Arial" charset="0"/>
              <a:buChar char="•"/>
            </a:pPr>
            <a:r>
              <a:rPr lang="en-US" altLang="en-US" sz="1100">
                <a:latin typeface="Arial" charset="0"/>
                <a:cs typeface="Arial" charset="0"/>
              </a:rPr>
              <a:t>Altogether Autism is funded by the Ministry of Health to provide information about ASD</a:t>
            </a:r>
          </a:p>
          <a:p>
            <a:pPr lvl="2">
              <a:spcBef>
                <a:spcPts val="600"/>
              </a:spcBef>
              <a:spcAft>
                <a:spcPts val="300"/>
              </a:spcAft>
              <a:buFont typeface="Arial" charset="0"/>
              <a:buChar char="•"/>
            </a:pPr>
            <a:r>
              <a:rPr lang="en-US" altLang="en-US" sz="1100">
                <a:latin typeface="Arial" charset="0"/>
                <a:cs typeface="Arial" charset="0"/>
              </a:rPr>
              <a:t>Autism NZ Inc. </a:t>
            </a:r>
            <a:r>
              <a:rPr lang="en-GB" altLang="en-US" sz="1100">
                <a:latin typeface="Arial" charset="0"/>
                <a:cs typeface="Arial" charset="0"/>
              </a:rPr>
              <a:t>provides support, training, advocacy, resources and information on Autism Spectrum disorders including Asperger Syndrome. </a:t>
            </a:r>
          </a:p>
          <a:p>
            <a:pPr lvl="2">
              <a:spcBef>
                <a:spcPts val="600"/>
              </a:spcBef>
              <a:spcAft>
                <a:spcPts val="300"/>
              </a:spcAft>
              <a:buFont typeface="Arial" charset="0"/>
              <a:buChar char="•"/>
            </a:pPr>
            <a:r>
              <a:rPr lang="en-US" altLang="en-US" sz="1100">
                <a:latin typeface="Arial" charset="0"/>
                <a:cs typeface="Arial" charset="0"/>
              </a:rPr>
              <a:t>The Ministry of Education provides services to young people with ASD who attend schools and early childhood education centres.  It also provides advice to government and funds ASD-specific parent and teacher education.</a:t>
            </a:r>
          </a:p>
        </p:txBody>
      </p:sp>
      <p:sp>
        <p:nvSpPr>
          <p:cNvPr id="70660" name="Slide Image Placeholder 6"/>
          <p:cNvSpPr>
            <a:spLocks noGrp="1" noRot="1" noChangeAspect="1" noTextEdit="1"/>
          </p:cNvSpPr>
          <p:nvPr>
            <p:ph type="sldImg"/>
          </p:nvPr>
        </p:nvSpPr>
        <p:spPr>
          <a:ln/>
        </p:spPr>
      </p:sp>
    </p:spTree>
    <p:extLst>
      <p:ext uri="{BB962C8B-B14F-4D97-AF65-F5344CB8AC3E}">
        <p14:creationId xmlns:p14="http://schemas.microsoft.com/office/powerpoint/2010/main" val="1302520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128"/>
                <a:cs typeface="ＭＳ Ｐゴシック" charset="-128"/>
              </a:defRPr>
            </a:lvl1pPr>
            <a:lvl2pPr marL="742950" indent="-285750" defTabSz="912813" eaLnBrk="0" hangingPunct="0">
              <a:defRPr sz="2400">
                <a:solidFill>
                  <a:schemeClr val="tx1"/>
                </a:solidFill>
                <a:latin typeface="Arial" charset="0"/>
                <a:ea typeface="ＭＳ Ｐゴシック" charset="-128"/>
                <a:cs typeface="ＭＳ Ｐゴシック" charset="-128"/>
              </a:defRPr>
            </a:lvl2pPr>
            <a:lvl3pPr marL="1143000" indent="-228600" defTabSz="912813" eaLnBrk="0" hangingPunct="0">
              <a:defRPr sz="2400">
                <a:solidFill>
                  <a:schemeClr val="tx1"/>
                </a:solidFill>
                <a:latin typeface="Arial" charset="0"/>
                <a:ea typeface="ＭＳ Ｐゴシック" charset="-128"/>
                <a:cs typeface="ＭＳ Ｐゴシック" charset="-128"/>
              </a:defRPr>
            </a:lvl3pPr>
            <a:lvl4pPr marL="1600200" indent="-228600" defTabSz="912813" eaLnBrk="0" hangingPunct="0">
              <a:defRPr sz="2400">
                <a:solidFill>
                  <a:schemeClr val="tx1"/>
                </a:solidFill>
                <a:latin typeface="Arial" charset="0"/>
                <a:ea typeface="ＭＳ Ｐゴシック" charset="-128"/>
                <a:cs typeface="ＭＳ Ｐゴシック" charset="-128"/>
              </a:defRPr>
            </a:lvl4pPr>
            <a:lvl5pPr marL="2057400" indent="-228600" defTabSz="912813" eaLnBrk="0" hangingPunct="0">
              <a:defRPr sz="2400">
                <a:solidFill>
                  <a:schemeClr val="tx1"/>
                </a:solidFill>
                <a:latin typeface="Arial" charset="0"/>
                <a:ea typeface="ＭＳ Ｐゴシック" charset="-128"/>
                <a:cs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pPr eaLnBrk="1" hangingPunct="1"/>
            <a:fld id="{09777861-9B94-B940-BB17-1AE778EC14FE}" type="slidenum">
              <a:rPr lang="en-GB" altLang="en-US" sz="1200"/>
              <a:pPr eaLnBrk="1" hangingPunct="1"/>
              <a:t>3</a:t>
            </a:fld>
            <a:endParaRPr lang="en-GB" altLang="en-US" sz="1200"/>
          </a:p>
        </p:txBody>
      </p:sp>
      <p:sp>
        <p:nvSpPr>
          <p:cNvPr id="47107" name="Slide Image Placeholder 5"/>
          <p:cNvSpPr>
            <a:spLocks noGrp="1" noRot="1" noChangeAspect="1" noTextEdit="1"/>
          </p:cNvSpPr>
          <p:nvPr>
            <p:ph type="sldImg"/>
          </p:nvPr>
        </p:nvSpPr>
        <p:spPr>
          <a:ln/>
        </p:spPr>
      </p:sp>
      <p:sp>
        <p:nvSpPr>
          <p:cNvPr id="24579" name="Notes Placeholder 6"/>
          <p:cNvSpPr>
            <a:spLocks noGrp="1"/>
          </p:cNvSpPr>
          <p:nvPr>
            <p:ph type="body" idx="1"/>
          </p:nvPr>
        </p:nvSpPr>
        <p:spPr>
          <a:ln/>
          <a:extLst/>
        </p:spPr>
        <p:txBody>
          <a:bodyPr/>
          <a:lstStyle/>
          <a:p>
            <a:pPr>
              <a:spcBef>
                <a:spcPts val="600"/>
              </a:spcBef>
              <a:spcAft>
                <a:spcPts val="300"/>
              </a:spcAft>
              <a:defRPr/>
            </a:pPr>
            <a:r>
              <a:rPr lang="en-NZ" sz="1100" dirty="0" smtClean="0">
                <a:ea typeface="ＭＳ Ｐゴシック" pitchFamily="34" charset="-128"/>
              </a:rPr>
              <a:t>Introduction</a:t>
            </a:r>
          </a:p>
          <a:p>
            <a:pPr marL="182563" lvl="2" indent="-182563">
              <a:spcBef>
                <a:spcPts val="600"/>
              </a:spcBef>
              <a:spcAft>
                <a:spcPts val="300"/>
              </a:spcAft>
              <a:buFont typeface="Webdings" pitchFamily="18" charset="2"/>
              <a:buChar char="4"/>
              <a:defRPr/>
            </a:pPr>
            <a:r>
              <a:rPr lang="en-NZ" sz="1100" dirty="0" smtClean="0">
                <a:ea typeface="ＭＳ Ｐゴシック" pitchFamily="34" charset="-128"/>
              </a:rPr>
              <a:t>This presentation is to give key basic information about ASD and how it affects student learning.</a:t>
            </a:r>
          </a:p>
          <a:p>
            <a:pPr marL="182563" lvl="2" indent="-182563">
              <a:spcBef>
                <a:spcPts val="600"/>
              </a:spcBef>
              <a:spcAft>
                <a:spcPts val="300"/>
              </a:spcAft>
              <a:buFont typeface="Webdings" pitchFamily="18" charset="2"/>
              <a:buChar char="4"/>
              <a:defRPr/>
            </a:pPr>
            <a:r>
              <a:rPr lang="en-NZ" sz="1100" dirty="0" smtClean="0">
                <a:ea typeface="ＭＳ Ｐゴシック" pitchFamily="34" charset="-128"/>
              </a:rPr>
              <a:t>The audience is assumed to have a little knowledge of ASD </a:t>
            </a:r>
          </a:p>
          <a:p>
            <a:pPr marL="182563" lvl="2" indent="-182563">
              <a:spcBef>
                <a:spcPts val="600"/>
              </a:spcBef>
              <a:spcAft>
                <a:spcPts val="300"/>
              </a:spcAft>
              <a:buFont typeface="Webdings" pitchFamily="18" charset="2"/>
              <a:buChar char="4"/>
              <a:defRPr/>
            </a:pPr>
            <a:r>
              <a:rPr lang="en-NZ" sz="1100" dirty="0" smtClean="0">
                <a:ea typeface="ＭＳ Ｐゴシック" pitchFamily="34" charset="-128"/>
              </a:rPr>
              <a:t>Teachers would NOT be expected to leave this presentation knowing how to implement an intervention for an individual (this would come through further learning).</a:t>
            </a:r>
          </a:p>
          <a:p>
            <a:pPr>
              <a:defRPr/>
            </a:pPr>
            <a:endParaRPr lang="en-NZ" sz="1100" dirty="0" smtClean="0">
              <a:ea typeface="ＭＳ Ｐゴシック" pitchFamily="34" charset="-128"/>
            </a:endParaRPr>
          </a:p>
          <a:p>
            <a:pPr algn="ctr">
              <a:defRPr/>
            </a:pPr>
            <a:r>
              <a:rPr lang="en-NZ" sz="1100" dirty="0" smtClean="0">
                <a:ea typeface="ＭＳ Ｐゴシック" pitchFamily="34" charset="-128"/>
              </a:rPr>
              <a:t>----------------</a:t>
            </a:r>
          </a:p>
          <a:p>
            <a:pPr>
              <a:spcBef>
                <a:spcPts val="600"/>
              </a:spcBef>
              <a:spcAft>
                <a:spcPts val="300"/>
              </a:spcAft>
              <a:defRPr/>
            </a:pPr>
            <a:r>
              <a:rPr lang="en-GB" sz="1100" b="0" i="1" dirty="0" smtClean="0">
                <a:ea typeface="ＭＳ Ｐゴシック" pitchFamily="34" charset="-128"/>
              </a:rPr>
              <a:t>Teaching about ASD has tended to follow the medical or psychological definitions and terms – which can be somewhat medically based and see the characteristics of ASD as deficits or ‘symptoms’ for treatment rather than considerations for learning.</a:t>
            </a:r>
            <a:endParaRPr lang="en-NZ" sz="1100" b="0" i="1" dirty="0" smtClean="0">
              <a:ea typeface="ＭＳ Ｐゴシック" pitchFamily="34" charset="-128"/>
            </a:endParaRPr>
          </a:p>
          <a:p>
            <a:pPr>
              <a:spcBef>
                <a:spcPts val="600"/>
              </a:spcBef>
              <a:spcAft>
                <a:spcPts val="300"/>
              </a:spcAft>
              <a:defRPr/>
            </a:pPr>
            <a:r>
              <a:rPr lang="en-NZ" sz="1100" b="0" i="1" dirty="0" smtClean="0">
                <a:ea typeface="ＭＳ Ｐゴシック" pitchFamily="34" charset="-128"/>
              </a:rPr>
              <a:t>Rather than teaching the characteristics in this more traditional way, we have chosen to use teacher knowledge and the curriculum as they will be familiar to teachers.</a:t>
            </a:r>
            <a:endParaRPr lang="en-GB" sz="1100" b="0" i="1" dirty="0" smtClean="0">
              <a:ea typeface="ＭＳ Ｐゴシック" pitchFamily="34" charset="-128"/>
            </a:endParaRPr>
          </a:p>
          <a:p>
            <a:pPr>
              <a:spcBef>
                <a:spcPts val="600"/>
              </a:spcBef>
              <a:spcAft>
                <a:spcPts val="300"/>
              </a:spcAft>
              <a:defRPr/>
            </a:pPr>
            <a:r>
              <a:rPr lang="en-GB" sz="1100" b="0" i="1" dirty="0" smtClean="0">
                <a:ea typeface="ＭＳ Ｐゴシック" pitchFamily="34" charset="-128"/>
              </a:rPr>
              <a:t>The key competencies from the New Zealand Curriculum provide an excellent match for describing both the characteristics of children with ASD in relation to schools and the characteristics of the interventions which will support them. They are listed in this order to make an acronym to help remember them – TRUMP</a:t>
            </a:r>
          </a:p>
          <a:p>
            <a:pPr indent="-182563">
              <a:spcBef>
                <a:spcPts val="600"/>
              </a:spcBef>
              <a:spcAft>
                <a:spcPts val="300"/>
              </a:spcAft>
              <a:buFontTx/>
              <a:buChar char="•"/>
              <a:defRPr/>
            </a:pPr>
            <a:r>
              <a:rPr lang="en-GB" sz="1100" b="0" i="1" dirty="0" smtClean="0">
                <a:ea typeface="ＭＳ Ｐゴシック" pitchFamily="34" charset="-128"/>
              </a:rPr>
              <a:t>Thinking (thinking)</a:t>
            </a:r>
          </a:p>
          <a:p>
            <a:pPr indent="-182563">
              <a:spcBef>
                <a:spcPts val="600"/>
              </a:spcBef>
              <a:spcAft>
                <a:spcPts val="300"/>
              </a:spcAft>
              <a:buFontTx/>
              <a:buChar char="•"/>
              <a:defRPr/>
            </a:pPr>
            <a:r>
              <a:rPr lang="en-GB" sz="1100" b="0" i="1" dirty="0" smtClean="0">
                <a:ea typeface="ＭＳ Ｐゴシック" pitchFamily="34" charset="-128"/>
              </a:rPr>
              <a:t>Relating to others (socialisation)</a:t>
            </a:r>
          </a:p>
          <a:p>
            <a:pPr indent="-182563">
              <a:spcBef>
                <a:spcPts val="600"/>
              </a:spcBef>
              <a:spcAft>
                <a:spcPts val="300"/>
              </a:spcAft>
              <a:buFontTx/>
              <a:buChar char="•"/>
              <a:defRPr/>
            </a:pPr>
            <a:r>
              <a:rPr lang="en-GB" sz="1100" b="0" i="1" dirty="0" smtClean="0">
                <a:ea typeface="ＭＳ Ｐゴシック" pitchFamily="34" charset="-128"/>
              </a:rPr>
              <a:t>Understanding language, symbols, and texts (communication)</a:t>
            </a:r>
          </a:p>
          <a:p>
            <a:pPr indent="-182563">
              <a:spcBef>
                <a:spcPts val="600"/>
              </a:spcBef>
              <a:spcAft>
                <a:spcPts val="300"/>
              </a:spcAft>
              <a:buFontTx/>
              <a:buChar char="•"/>
              <a:defRPr/>
            </a:pPr>
            <a:r>
              <a:rPr lang="en-GB" sz="1100" b="0" i="1" dirty="0" smtClean="0">
                <a:ea typeface="ＭＳ Ｐゴシック" pitchFamily="34" charset="-128"/>
              </a:rPr>
              <a:t>Managing self (emotional regulation)</a:t>
            </a:r>
          </a:p>
          <a:p>
            <a:pPr indent="-182563">
              <a:spcBef>
                <a:spcPts val="600"/>
              </a:spcBef>
              <a:spcAft>
                <a:spcPts val="300"/>
              </a:spcAft>
              <a:buFontTx/>
              <a:buChar char="•"/>
              <a:defRPr/>
            </a:pPr>
            <a:r>
              <a:rPr lang="en-GB" sz="1100" b="0" i="1" dirty="0" smtClean="0">
                <a:ea typeface="ＭＳ Ｐゴシック" pitchFamily="34" charset="-128"/>
              </a:rPr>
              <a:t>Participating and contributing (classroom management and ASD-ready schools)</a:t>
            </a:r>
          </a:p>
        </p:txBody>
      </p:sp>
    </p:spTree>
    <p:extLst>
      <p:ext uri="{BB962C8B-B14F-4D97-AF65-F5344CB8AC3E}">
        <p14:creationId xmlns:p14="http://schemas.microsoft.com/office/powerpoint/2010/main" val="880248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eaLnBrk="1" hangingPunct="1">
              <a:spcBef>
                <a:spcPts val="600"/>
              </a:spcBef>
              <a:spcAft>
                <a:spcPts val="300"/>
              </a:spcAft>
            </a:pPr>
            <a:r>
              <a:rPr lang="en-NZ" altLang="en-US" sz="1100" b="0">
                <a:latin typeface="Arial" charset="0"/>
                <a:cs typeface="Arial" charset="0"/>
              </a:rPr>
              <a:t>Autism spectrum disorder is still relatively uncommon, but there are a larger number of children who might appear to have some of the characteristics.</a:t>
            </a:r>
          </a:p>
          <a:p>
            <a:pPr marL="177800" indent="-177800" eaLnBrk="1" hangingPunct="1">
              <a:spcBef>
                <a:spcPts val="600"/>
              </a:spcBef>
              <a:spcAft>
                <a:spcPts val="300"/>
              </a:spcAft>
              <a:buFontTx/>
              <a:buChar char="•"/>
            </a:pPr>
            <a:r>
              <a:rPr lang="en-NZ" altLang="en-US" sz="1100" b="0">
                <a:latin typeface="Arial" charset="0"/>
                <a:cs typeface="Arial" charset="0"/>
              </a:rPr>
              <a:t>Figures on prevalence do vary slightly but 1% is an agreed figure.  Not all these people will be diagnosed. </a:t>
            </a:r>
          </a:p>
          <a:p>
            <a:pPr marL="177800" indent="-177800" eaLnBrk="1" hangingPunct="1">
              <a:spcBef>
                <a:spcPts val="600"/>
              </a:spcBef>
              <a:spcAft>
                <a:spcPts val="300"/>
              </a:spcAft>
              <a:buFontTx/>
              <a:buChar char="•"/>
            </a:pPr>
            <a:r>
              <a:rPr lang="en-NZ" altLang="en-US" sz="1100" b="0">
                <a:latin typeface="Arial" charset="0"/>
                <a:cs typeface="Arial" charset="0"/>
              </a:rPr>
              <a:t>If we consider 1% of a school population, it means that all teachers will teach a student with these differences in their career.</a:t>
            </a:r>
          </a:p>
          <a:p>
            <a:pPr marL="177800" indent="-177800" eaLnBrk="1" hangingPunct="1">
              <a:spcBef>
                <a:spcPts val="600"/>
              </a:spcBef>
              <a:spcAft>
                <a:spcPts val="300"/>
              </a:spcAft>
              <a:buFontTx/>
              <a:buChar char="•"/>
            </a:pPr>
            <a:r>
              <a:rPr lang="en-NZ" altLang="en-US" sz="1100" b="0">
                <a:latin typeface="Arial" charset="0"/>
                <a:cs typeface="Arial" charset="0"/>
              </a:rPr>
              <a:t>Many students make very good progress if their planning includes goals to help them with the key characteristics of ASD</a:t>
            </a:r>
          </a:p>
          <a:p>
            <a:pPr marL="177800" indent="-177800"/>
            <a:endParaRPr lang="en-GB" altLang="en-US">
              <a:latin typeface="Arial" charset="0"/>
              <a:cs typeface="Arial"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128"/>
                <a:cs typeface="ＭＳ Ｐゴシック" charset="-128"/>
              </a:defRPr>
            </a:lvl1pPr>
            <a:lvl2pPr marL="742950" indent="-285750" defTabSz="912813" eaLnBrk="0" hangingPunct="0">
              <a:defRPr sz="2400">
                <a:solidFill>
                  <a:schemeClr val="tx1"/>
                </a:solidFill>
                <a:latin typeface="Arial" charset="0"/>
                <a:ea typeface="ＭＳ Ｐゴシック" charset="-128"/>
                <a:cs typeface="ＭＳ Ｐゴシック" charset="-128"/>
              </a:defRPr>
            </a:lvl2pPr>
            <a:lvl3pPr marL="1143000" indent="-228600" defTabSz="912813" eaLnBrk="0" hangingPunct="0">
              <a:defRPr sz="2400">
                <a:solidFill>
                  <a:schemeClr val="tx1"/>
                </a:solidFill>
                <a:latin typeface="Arial" charset="0"/>
                <a:ea typeface="ＭＳ Ｐゴシック" charset="-128"/>
                <a:cs typeface="ＭＳ Ｐゴシック" charset="-128"/>
              </a:defRPr>
            </a:lvl3pPr>
            <a:lvl4pPr marL="1600200" indent="-228600" defTabSz="912813" eaLnBrk="0" hangingPunct="0">
              <a:defRPr sz="2400">
                <a:solidFill>
                  <a:schemeClr val="tx1"/>
                </a:solidFill>
                <a:latin typeface="Arial" charset="0"/>
                <a:ea typeface="ＭＳ Ｐゴシック" charset="-128"/>
                <a:cs typeface="ＭＳ Ｐゴシック" charset="-128"/>
              </a:defRPr>
            </a:lvl4pPr>
            <a:lvl5pPr marL="2057400" indent="-228600" defTabSz="912813" eaLnBrk="0" hangingPunct="0">
              <a:defRPr sz="2400">
                <a:solidFill>
                  <a:schemeClr val="tx1"/>
                </a:solidFill>
                <a:latin typeface="Arial" charset="0"/>
                <a:ea typeface="ＭＳ Ｐゴシック" charset="-128"/>
                <a:cs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pPr eaLnBrk="1" hangingPunct="1"/>
            <a:fld id="{F20CE9DF-177C-874E-8A71-9708E1B17672}" type="slidenum">
              <a:rPr lang="en-GB" altLang="en-US" sz="1200"/>
              <a:pPr eaLnBrk="1" hangingPunct="1"/>
              <a:t>4</a:t>
            </a:fld>
            <a:endParaRPr lang="en-GB" altLang="en-US" sz="1200"/>
          </a:p>
        </p:txBody>
      </p:sp>
    </p:spTree>
    <p:extLst>
      <p:ext uri="{BB962C8B-B14F-4D97-AF65-F5344CB8AC3E}">
        <p14:creationId xmlns:p14="http://schemas.microsoft.com/office/powerpoint/2010/main" val="316821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eaLnBrk="1" hangingPunct="1">
              <a:spcBef>
                <a:spcPts val="600"/>
              </a:spcBef>
              <a:spcAft>
                <a:spcPts val="300"/>
              </a:spcAft>
            </a:pPr>
            <a:r>
              <a:rPr lang="en-NZ" altLang="en-US" sz="1100">
                <a:latin typeface="Arial" charset="0"/>
                <a:cs typeface="Arial" charset="0"/>
              </a:rPr>
              <a:t>So what is ASD?</a:t>
            </a:r>
          </a:p>
          <a:p>
            <a:pPr marL="177800" indent="-177800" eaLnBrk="1" hangingPunct="1">
              <a:spcBef>
                <a:spcPts val="600"/>
              </a:spcBef>
              <a:spcAft>
                <a:spcPts val="300"/>
              </a:spcAft>
            </a:pPr>
            <a:r>
              <a:rPr lang="en-NZ" altLang="en-US" sz="1100" b="0">
                <a:latin typeface="Arial" charset="0"/>
                <a:cs typeface="Arial" charset="0"/>
              </a:rPr>
              <a:t>Most children reach a number of important milestones in their development as they grow.  </a:t>
            </a:r>
          </a:p>
          <a:p>
            <a:pPr marL="177800" indent="-177800" eaLnBrk="1" hangingPunct="1">
              <a:spcBef>
                <a:spcPts val="600"/>
              </a:spcBef>
              <a:spcAft>
                <a:spcPts val="300"/>
              </a:spcAft>
              <a:buFontTx/>
              <a:buChar char="•"/>
            </a:pPr>
            <a:r>
              <a:rPr lang="en-NZ" altLang="en-US" sz="1100" b="0">
                <a:latin typeface="Arial" charset="0"/>
                <a:cs typeface="Arial" charset="0"/>
              </a:rPr>
              <a:t>These milestones are most noticeable between the ages of 18 months and three years, and include communication development (both verbal and non-verbal), social development (that’s play and interacting with others), and cognitive development (or thinking).</a:t>
            </a:r>
          </a:p>
          <a:p>
            <a:pPr marL="539750" lvl="1" indent="-182563" eaLnBrk="1" hangingPunct="1">
              <a:spcBef>
                <a:spcPts val="600"/>
              </a:spcBef>
              <a:spcAft>
                <a:spcPts val="300"/>
              </a:spcAft>
              <a:buFontTx/>
              <a:buChar char="•"/>
            </a:pPr>
            <a:r>
              <a:rPr lang="en-NZ" altLang="en-US" sz="1100">
                <a:latin typeface="Arial" charset="0"/>
                <a:cs typeface="Arial" charset="0"/>
              </a:rPr>
              <a:t>Some children have delays in one or more of these areas, but those who have a delay or difficulty in all three could have an autism spectrum disorder (ASD).  </a:t>
            </a:r>
          </a:p>
          <a:p>
            <a:pPr marL="539750" lvl="1" indent="-182563" eaLnBrk="1" hangingPunct="1">
              <a:spcBef>
                <a:spcPts val="600"/>
              </a:spcBef>
              <a:spcAft>
                <a:spcPts val="300"/>
              </a:spcAft>
              <a:buFontTx/>
              <a:buChar char="•"/>
            </a:pPr>
            <a:r>
              <a:rPr lang="en-NZ" altLang="en-US" sz="1100">
                <a:latin typeface="Arial" charset="0"/>
                <a:cs typeface="Arial" charset="0"/>
              </a:rPr>
              <a:t>When children only have a delay in one area, they can compensate with strengths in one of the others.  Difficulties in all three are what makes ASD complex.</a:t>
            </a:r>
          </a:p>
          <a:p>
            <a:pPr marL="539750" lvl="1" indent="-182563" eaLnBrk="1" hangingPunct="1">
              <a:spcBef>
                <a:spcPts val="600"/>
              </a:spcBef>
              <a:spcAft>
                <a:spcPts val="300"/>
              </a:spcAft>
              <a:buFontTx/>
              <a:buChar char="•"/>
            </a:pPr>
            <a:r>
              <a:rPr lang="en-NZ" altLang="en-US" sz="1100">
                <a:latin typeface="Arial" charset="0"/>
                <a:cs typeface="Arial" charset="0"/>
              </a:rPr>
              <a:t>Many people with ASD also tell us that they have difficulties in processing sensory information. </a:t>
            </a:r>
          </a:p>
          <a:p>
            <a:pPr marL="177800" indent="-177800"/>
            <a:endParaRPr lang="en-NZ" altLang="en-US" b="0">
              <a:latin typeface="Arial" charset="0"/>
              <a:cs typeface="Arial"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128"/>
                <a:cs typeface="ＭＳ Ｐゴシック" charset="-128"/>
              </a:defRPr>
            </a:lvl1pPr>
            <a:lvl2pPr marL="742950" indent="-285750" defTabSz="912813" eaLnBrk="0" hangingPunct="0">
              <a:defRPr sz="2400">
                <a:solidFill>
                  <a:schemeClr val="tx1"/>
                </a:solidFill>
                <a:latin typeface="Arial" charset="0"/>
                <a:ea typeface="ＭＳ Ｐゴシック" charset="-128"/>
                <a:cs typeface="ＭＳ Ｐゴシック" charset="-128"/>
              </a:defRPr>
            </a:lvl2pPr>
            <a:lvl3pPr marL="1143000" indent="-228600" defTabSz="912813" eaLnBrk="0" hangingPunct="0">
              <a:defRPr sz="2400">
                <a:solidFill>
                  <a:schemeClr val="tx1"/>
                </a:solidFill>
                <a:latin typeface="Arial" charset="0"/>
                <a:ea typeface="ＭＳ Ｐゴシック" charset="-128"/>
                <a:cs typeface="ＭＳ Ｐゴシック" charset="-128"/>
              </a:defRPr>
            </a:lvl3pPr>
            <a:lvl4pPr marL="1600200" indent="-228600" defTabSz="912813" eaLnBrk="0" hangingPunct="0">
              <a:defRPr sz="2400">
                <a:solidFill>
                  <a:schemeClr val="tx1"/>
                </a:solidFill>
                <a:latin typeface="Arial" charset="0"/>
                <a:ea typeface="ＭＳ Ｐゴシック" charset="-128"/>
                <a:cs typeface="ＭＳ Ｐゴシック" charset="-128"/>
              </a:defRPr>
            </a:lvl4pPr>
            <a:lvl5pPr marL="2057400" indent="-228600" defTabSz="912813" eaLnBrk="0" hangingPunct="0">
              <a:defRPr sz="2400">
                <a:solidFill>
                  <a:schemeClr val="tx1"/>
                </a:solidFill>
                <a:latin typeface="Arial" charset="0"/>
                <a:ea typeface="ＭＳ Ｐゴシック" charset="-128"/>
                <a:cs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pPr eaLnBrk="1" hangingPunct="1"/>
            <a:fld id="{27E1AE2A-3D9D-0041-89E9-8AD597897ACB}" type="slidenum">
              <a:rPr lang="en-GB" altLang="en-US" sz="1200"/>
              <a:pPr eaLnBrk="1" hangingPunct="1"/>
              <a:t>5</a:t>
            </a:fld>
            <a:endParaRPr lang="en-GB" altLang="en-US" sz="1200"/>
          </a:p>
        </p:txBody>
      </p:sp>
    </p:spTree>
    <p:extLst>
      <p:ext uri="{BB962C8B-B14F-4D97-AF65-F5344CB8AC3E}">
        <p14:creationId xmlns:p14="http://schemas.microsoft.com/office/powerpoint/2010/main" val="1203409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ts val="600"/>
              </a:spcBef>
              <a:spcAft>
                <a:spcPts val="300"/>
              </a:spcAft>
              <a:buFontTx/>
              <a:buChar char="•"/>
            </a:pPr>
            <a:r>
              <a:rPr lang="en-GB" altLang="en-US" sz="1100" b="0">
                <a:latin typeface="Arial" charset="0"/>
                <a:cs typeface="Arial" charset="0"/>
              </a:rPr>
              <a:t>ASD is a spectrum disorder which means it includes a very wide range of severity.  Some people may have severe or  profound impairments (called ‘classical’ or ‘Kanner’ type autism) while others may have high-functioning autism or Asperger syndrome. </a:t>
            </a:r>
          </a:p>
          <a:p>
            <a:pPr marL="171450" indent="-171450" eaLnBrk="1" hangingPunct="1">
              <a:spcBef>
                <a:spcPts val="600"/>
              </a:spcBef>
              <a:spcAft>
                <a:spcPts val="300"/>
              </a:spcAft>
              <a:buFontTx/>
              <a:buChar char="•"/>
            </a:pPr>
            <a:r>
              <a:rPr lang="en-GB" altLang="en-US" sz="1100" b="0">
                <a:latin typeface="Arial" charset="0"/>
                <a:cs typeface="Arial" charset="0"/>
              </a:rPr>
              <a:t>Some might show remarkable talent or ability in one particular area of development.</a:t>
            </a:r>
          </a:p>
          <a:p>
            <a:pPr marL="171450" indent="-171450" eaLnBrk="1" hangingPunct="1">
              <a:spcBef>
                <a:spcPts val="600"/>
              </a:spcBef>
              <a:spcAft>
                <a:spcPts val="300"/>
              </a:spcAft>
              <a:buFontTx/>
              <a:buChar char="•"/>
            </a:pPr>
            <a:r>
              <a:rPr lang="en-GB" altLang="en-US" sz="1100" b="0">
                <a:latin typeface="Arial" charset="0"/>
                <a:cs typeface="Arial" charset="0"/>
              </a:rPr>
              <a:t>There are three more common times when people with ASD are likely to be noticed and assessed for diagnosis</a:t>
            </a:r>
          </a:p>
          <a:p>
            <a:pPr marL="628650" lvl="2" indent="-171450" eaLnBrk="1" hangingPunct="1">
              <a:spcBef>
                <a:spcPts val="600"/>
              </a:spcBef>
              <a:spcAft>
                <a:spcPts val="300"/>
              </a:spcAft>
              <a:buFontTx/>
              <a:buChar char="•"/>
            </a:pPr>
            <a:r>
              <a:rPr lang="en-GB" altLang="en-US" sz="1100">
                <a:latin typeface="Arial" charset="0"/>
                <a:cs typeface="Arial" charset="0"/>
              </a:rPr>
              <a:t>Between the ages of one and three when a lack of development of language or play becomes obvious</a:t>
            </a:r>
          </a:p>
          <a:p>
            <a:pPr marL="628650" lvl="2" indent="-171450" eaLnBrk="1" hangingPunct="1">
              <a:spcBef>
                <a:spcPts val="600"/>
              </a:spcBef>
              <a:spcAft>
                <a:spcPts val="300"/>
              </a:spcAft>
              <a:buFontTx/>
              <a:buChar char="•"/>
            </a:pPr>
            <a:r>
              <a:rPr lang="en-GB" altLang="en-US" sz="1100">
                <a:latin typeface="Arial" charset="0"/>
                <a:cs typeface="Arial" charset="0"/>
              </a:rPr>
              <a:t>Between five and eight when the increased social demands of school can highlight difficulties</a:t>
            </a:r>
          </a:p>
          <a:p>
            <a:pPr marL="628650" lvl="2" indent="-171450" eaLnBrk="1" hangingPunct="1">
              <a:spcBef>
                <a:spcPts val="600"/>
              </a:spcBef>
              <a:spcAft>
                <a:spcPts val="300"/>
              </a:spcAft>
              <a:buFontTx/>
              <a:buChar char="•"/>
            </a:pPr>
            <a:r>
              <a:rPr lang="en-GB" altLang="en-US" sz="1100">
                <a:latin typeface="Arial" charset="0"/>
                <a:cs typeface="Arial" charset="0"/>
              </a:rPr>
              <a:t>In adolescence and adulthood – often because relationship difficulties or social isolation can prompt referral</a:t>
            </a:r>
            <a:endParaRPr lang="en-NZ" altLang="en-US" sz="1100">
              <a:latin typeface="Arial" charset="0"/>
              <a:cs typeface="Arial" charset="0"/>
            </a:endParaRPr>
          </a:p>
          <a:p>
            <a:pPr marL="171450" indent="-171450" eaLnBrk="1" hangingPunct="1">
              <a:spcBef>
                <a:spcPts val="600"/>
              </a:spcBef>
              <a:spcAft>
                <a:spcPts val="300"/>
              </a:spcAft>
              <a:buFontTx/>
              <a:buChar char="•"/>
            </a:pPr>
            <a:r>
              <a:rPr lang="en-NZ" altLang="en-US" sz="1100" b="0">
                <a:latin typeface="Arial" charset="0"/>
                <a:cs typeface="Arial" charset="0"/>
              </a:rPr>
              <a:t>People must have differences in each of the three areas of development to be diagnosed with ASD.</a:t>
            </a:r>
            <a:endParaRPr lang="en-GB" altLang="en-US" sz="1100" b="0">
              <a:latin typeface="Arial" charset="0"/>
              <a:cs typeface="Arial"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128"/>
                <a:cs typeface="ＭＳ Ｐゴシック" charset="-128"/>
              </a:defRPr>
            </a:lvl1pPr>
            <a:lvl2pPr marL="742950" indent="-285750" defTabSz="912813" eaLnBrk="0" hangingPunct="0">
              <a:defRPr sz="2400">
                <a:solidFill>
                  <a:schemeClr val="tx1"/>
                </a:solidFill>
                <a:latin typeface="Arial" charset="0"/>
                <a:ea typeface="ＭＳ Ｐゴシック" charset="-128"/>
                <a:cs typeface="ＭＳ Ｐゴシック" charset="-128"/>
              </a:defRPr>
            </a:lvl2pPr>
            <a:lvl3pPr marL="1143000" indent="-228600" defTabSz="912813" eaLnBrk="0" hangingPunct="0">
              <a:defRPr sz="2400">
                <a:solidFill>
                  <a:schemeClr val="tx1"/>
                </a:solidFill>
                <a:latin typeface="Arial" charset="0"/>
                <a:ea typeface="ＭＳ Ｐゴシック" charset="-128"/>
                <a:cs typeface="ＭＳ Ｐゴシック" charset="-128"/>
              </a:defRPr>
            </a:lvl3pPr>
            <a:lvl4pPr marL="1600200" indent="-228600" defTabSz="912813" eaLnBrk="0" hangingPunct="0">
              <a:defRPr sz="2400">
                <a:solidFill>
                  <a:schemeClr val="tx1"/>
                </a:solidFill>
                <a:latin typeface="Arial" charset="0"/>
                <a:ea typeface="ＭＳ Ｐゴシック" charset="-128"/>
                <a:cs typeface="ＭＳ Ｐゴシック" charset="-128"/>
              </a:defRPr>
            </a:lvl4pPr>
            <a:lvl5pPr marL="2057400" indent="-228600" defTabSz="912813" eaLnBrk="0" hangingPunct="0">
              <a:defRPr sz="2400">
                <a:solidFill>
                  <a:schemeClr val="tx1"/>
                </a:solidFill>
                <a:latin typeface="Arial" charset="0"/>
                <a:ea typeface="ＭＳ Ｐゴシック" charset="-128"/>
                <a:cs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pPr eaLnBrk="1" hangingPunct="1"/>
            <a:fld id="{4B06BFA7-4FF2-5043-BD59-BA8A16ECCF27}" type="slidenum">
              <a:rPr lang="en-GB" altLang="en-US" sz="1200"/>
              <a:pPr eaLnBrk="1" hangingPunct="1"/>
              <a:t>6</a:t>
            </a:fld>
            <a:endParaRPr lang="en-GB" altLang="en-US" sz="1200"/>
          </a:p>
        </p:txBody>
      </p:sp>
    </p:spTree>
    <p:extLst>
      <p:ext uri="{BB962C8B-B14F-4D97-AF65-F5344CB8AC3E}">
        <p14:creationId xmlns:p14="http://schemas.microsoft.com/office/powerpoint/2010/main" val="705773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eaLnBrk="1" hangingPunct="1">
              <a:spcBef>
                <a:spcPts val="600"/>
              </a:spcBef>
              <a:spcAft>
                <a:spcPts val="300"/>
              </a:spcAft>
            </a:pPr>
            <a:r>
              <a:rPr lang="en-NZ" altLang="en-US" sz="1100" b="0">
                <a:latin typeface="Arial" charset="0"/>
                <a:cs typeface="Arial" charset="0"/>
              </a:rPr>
              <a:t>People with ASD are all very different within and across the three areas of development.</a:t>
            </a:r>
          </a:p>
          <a:p>
            <a:pPr marL="177800" indent="-177800" eaLnBrk="1" hangingPunct="1">
              <a:spcBef>
                <a:spcPts val="600"/>
              </a:spcBef>
              <a:spcAft>
                <a:spcPts val="300"/>
              </a:spcAft>
              <a:buFontTx/>
              <a:buChar char="•"/>
            </a:pPr>
            <a:r>
              <a:rPr lang="en-NZ" altLang="en-US" sz="1100" b="0">
                <a:latin typeface="Arial" charset="0"/>
                <a:cs typeface="Arial" charset="0"/>
              </a:rPr>
              <a:t>There are many reasons for this including cultural and family circumstances, beliefs, values and preferences</a:t>
            </a:r>
          </a:p>
          <a:p>
            <a:pPr marL="177800" indent="-177800" eaLnBrk="1" hangingPunct="1">
              <a:spcBef>
                <a:spcPts val="600"/>
              </a:spcBef>
              <a:spcAft>
                <a:spcPts val="300"/>
              </a:spcAft>
              <a:buFontTx/>
              <a:buChar char="•"/>
            </a:pPr>
            <a:r>
              <a:rPr lang="en-NZ" altLang="en-US" sz="1100" b="0">
                <a:latin typeface="Arial" charset="0"/>
                <a:cs typeface="Arial" charset="0"/>
              </a:rPr>
              <a:t>It is potentially harmful to assume that one person will have the same profile or need similar supports to another</a:t>
            </a:r>
          </a:p>
          <a:p>
            <a:pPr marL="177800" indent="-177800" eaLnBrk="1" hangingPunct="1">
              <a:spcBef>
                <a:spcPts val="600"/>
              </a:spcBef>
              <a:spcAft>
                <a:spcPts val="300"/>
              </a:spcAft>
              <a:buFontTx/>
              <a:buChar char="•"/>
            </a:pPr>
            <a:r>
              <a:rPr lang="en-NZ" altLang="en-US" sz="1100" b="0">
                <a:latin typeface="Arial" charset="0"/>
                <a:cs typeface="Arial" charset="0"/>
              </a:rPr>
              <a:t>People with ASD can range from needing significant help with all day-to-day tasks to those who can work and live independent lives</a:t>
            </a:r>
          </a:p>
          <a:p>
            <a:pPr marL="177800" indent="-177800" eaLnBrk="1" hangingPunct="1">
              <a:spcBef>
                <a:spcPts val="600"/>
              </a:spcBef>
              <a:spcAft>
                <a:spcPts val="300"/>
              </a:spcAft>
              <a:buFontTx/>
              <a:buChar char="•"/>
            </a:pPr>
            <a:r>
              <a:rPr lang="en-NZ" altLang="en-US" sz="1100" b="0">
                <a:latin typeface="Arial" charset="0"/>
                <a:cs typeface="Arial" charset="0"/>
              </a:rPr>
              <a:t>Some children will:</a:t>
            </a:r>
          </a:p>
          <a:p>
            <a:pPr marL="539750" lvl="1" indent="-182563" eaLnBrk="1" hangingPunct="1">
              <a:spcBef>
                <a:spcPts val="600"/>
              </a:spcBef>
              <a:spcAft>
                <a:spcPts val="300"/>
              </a:spcAft>
              <a:buFontTx/>
              <a:buChar char="•"/>
            </a:pPr>
            <a:r>
              <a:rPr lang="en-GB" altLang="en-US" sz="1100">
                <a:latin typeface="Arial" charset="0"/>
                <a:cs typeface="Arial" charset="0"/>
              </a:rPr>
              <a:t>have quite sophisticated language but others may not speak</a:t>
            </a:r>
          </a:p>
          <a:p>
            <a:pPr marL="539750" lvl="1" indent="-182563" eaLnBrk="1" hangingPunct="1">
              <a:spcBef>
                <a:spcPts val="600"/>
              </a:spcBef>
              <a:spcAft>
                <a:spcPts val="300"/>
              </a:spcAft>
              <a:buFontTx/>
              <a:buChar char="•"/>
            </a:pPr>
            <a:r>
              <a:rPr lang="en-GB" altLang="en-US" sz="1100">
                <a:latin typeface="Arial" charset="0"/>
                <a:cs typeface="Arial" charset="0"/>
              </a:rPr>
              <a:t>try to play with other </a:t>
            </a:r>
            <a:r>
              <a:rPr lang="en-NZ" altLang="en-US" sz="1100">
                <a:latin typeface="Arial" charset="0"/>
                <a:cs typeface="Arial" charset="0"/>
              </a:rPr>
              <a:t>children </a:t>
            </a:r>
            <a:r>
              <a:rPr lang="en-GB" altLang="en-US" sz="1100">
                <a:latin typeface="Arial" charset="0"/>
                <a:cs typeface="Arial" charset="0"/>
              </a:rPr>
              <a:t>and make friends but others will be aloof </a:t>
            </a:r>
          </a:p>
          <a:p>
            <a:pPr marL="539750" lvl="1" indent="-182563" eaLnBrk="1" hangingPunct="1">
              <a:spcBef>
                <a:spcPts val="600"/>
              </a:spcBef>
              <a:spcAft>
                <a:spcPts val="300"/>
              </a:spcAft>
              <a:buFontTx/>
              <a:buChar char="•"/>
            </a:pPr>
            <a:r>
              <a:rPr lang="en-GB" altLang="en-US" sz="1100">
                <a:latin typeface="Arial" charset="0"/>
                <a:cs typeface="Arial" charset="0"/>
              </a:rPr>
              <a:t>be active and will react objects or other people, others may be more passive</a:t>
            </a:r>
          </a:p>
          <a:p>
            <a:pPr marL="539750" lvl="1" indent="-182563" eaLnBrk="1" hangingPunct="1">
              <a:spcBef>
                <a:spcPts val="600"/>
              </a:spcBef>
              <a:spcAft>
                <a:spcPts val="300"/>
              </a:spcAft>
              <a:buFontTx/>
              <a:buChar char="•"/>
            </a:pPr>
            <a:r>
              <a:rPr lang="en-GB" altLang="en-US" sz="1100">
                <a:latin typeface="Arial" charset="0"/>
                <a:cs typeface="Arial" charset="0"/>
              </a:rPr>
              <a:t>like loud music, while others may become distressed by noises like bells or singing </a:t>
            </a:r>
          </a:p>
          <a:p>
            <a:pPr marL="539750" lvl="1" indent="-182563" eaLnBrk="1" hangingPunct="1">
              <a:spcBef>
                <a:spcPts val="600"/>
              </a:spcBef>
              <a:spcAft>
                <a:spcPts val="300"/>
              </a:spcAft>
              <a:buFontTx/>
              <a:buChar char="•"/>
            </a:pPr>
            <a:r>
              <a:rPr lang="en-GB" altLang="en-US" sz="1100">
                <a:latin typeface="Arial" charset="0"/>
                <a:cs typeface="Arial" charset="0"/>
              </a:rPr>
              <a:t>may cope with changes with just a little warning while others stick rigidly to routines and do not cope with changes to the typical day</a:t>
            </a:r>
            <a:endParaRPr lang="en-NZ" altLang="en-US" sz="1100">
              <a:latin typeface="Arial" charset="0"/>
              <a:cs typeface="Arial"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128"/>
                <a:cs typeface="ＭＳ Ｐゴシック" charset="-128"/>
              </a:defRPr>
            </a:lvl1pPr>
            <a:lvl2pPr marL="742950" indent="-285750" defTabSz="912813" eaLnBrk="0" hangingPunct="0">
              <a:defRPr sz="2400">
                <a:solidFill>
                  <a:schemeClr val="tx1"/>
                </a:solidFill>
                <a:latin typeface="Arial" charset="0"/>
                <a:ea typeface="ＭＳ Ｐゴシック" charset="-128"/>
                <a:cs typeface="ＭＳ Ｐゴシック" charset="-128"/>
              </a:defRPr>
            </a:lvl2pPr>
            <a:lvl3pPr marL="1143000" indent="-228600" defTabSz="912813" eaLnBrk="0" hangingPunct="0">
              <a:defRPr sz="2400">
                <a:solidFill>
                  <a:schemeClr val="tx1"/>
                </a:solidFill>
                <a:latin typeface="Arial" charset="0"/>
                <a:ea typeface="ＭＳ Ｐゴシック" charset="-128"/>
                <a:cs typeface="ＭＳ Ｐゴシック" charset="-128"/>
              </a:defRPr>
            </a:lvl3pPr>
            <a:lvl4pPr marL="1600200" indent="-228600" defTabSz="912813" eaLnBrk="0" hangingPunct="0">
              <a:defRPr sz="2400">
                <a:solidFill>
                  <a:schemeClr val="tx1"/>
                </a:solidFill>
                <a:latin typeface="Arial" charset="0"/>
                <a:ea typeface="ＭＳ Ｐゴシック" charset="-128"/>
                <a:cs typeface="ＭＳ Ｐゴシック" charset="-128"/>
              </a:defRPr>
            </a:lvl4pPr>
            <a:lvl5pPr marL="2057400" indent="-228600" defTabSz="912813" eaLnBrk="0" hangingPunct="0">
              <a:defRPr sz="2400">
                <a:solidFill>
                  <a:schemeClr val="tx1"/>
                </a:solidFill>
                <a:latin typeface="Arial" charset="0"/>
                <a:ea typeface="ＭＳ Ｐゴシック" charset="-128"/>
                <a:cs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pPr eaLnBrk="1" hangingPunct="1"/>
            <a:fld id="{F7DF3909-2CD1-FB48-BF9A-9E6777A7DF43}" type="slidenum">
              <a:rPr lang="en-GB" altLang="en-US" sz="1200"/>
              <a:pPr eaLnBrk="1" hangingPunct="1"/>
              <a:t>7</a:t>
            </a:fld>
            <a:endParaRPr lang="en-GB" altLang="en-US" sz="1200"/>
          </a:p>
        </p:txBody>
      </p:sp>
    </p:spTree>
    <p:extLst>
      <p:ext uri="{BB962C8B-B14F-4D97-AF65-F5344CB8AC3E}">
        <p14:creationId xmlns:p14="http://schemas.microsoft.com/office/powerpoint/2010/main" val="1378427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eaLnBrk="1" hangingPunct="1">
              <a:spcBef>
                <a:spcPts val="600"/>
              </a:spcBef>
              <a:spcAft>
                <a:spcPts val="300"/>
              </a:spcAft>
            </a:pPr>
            <a:r>
              <a:rPr lang="en-NZ" altLang="en-US" sz="1100" b="0">
                <a:latin typeface="Arial" charset="0"/>
                <a:cs typeface="Arial" charset="0"/>
              </a:rPr>
              <a:t>As teachers, you will all have looked at learning theory during your training. These theories help us to teach effectively by explaining the ways that children learn.  Some common theories include: </a:t>
            </a:r>
          </a:p>
          <a:p>
            <a:pPr marL="177800" indent="-177800" eaLnBrk="1" hangingPunct="1">
              <a:spcBef>
                <a:spcPts val="600"/>
              </a:spcBef>
              <a:spcAft>
                <a:spcPts val="300"/>
              </a:spcAft>
              <a:buFontTx/>
              <a:buChar char="•"/>
            </a:pPr>
            <a:r>
              <a:rPr lang="en-NZ" altLang="en-US" sz="1100">
                <a:latin typeface="Arial" charset="0"/>
                <a:cs typeface="Arial" charset="0"/>
              </a:rPr>
              <a:t>Gardner’s</a:t>
            </a:r>
            <a:r>
              <a:rPr lang="en-NZ" altLang="en-US" sz="1100" b="0">
                <a:latin typeface="Arial" charset="0"/>
                <a:cs typeface="Arial" charset="0"/>
              </a:rPr>
              <a:t> multiple intelligences theory</a:t>
            </a:r>
          </a:p>
          <a:p>
            <a:pPr marL="177800" indent="-177800" eaLnBrk="1" hangingPunct="1">
              <a:spcBef>
                <a:spcPts val="600"/>
              </a:spcBef>
              <a:spcAft>
                <a:spcPts val="300"/>
              </a:spcAft>
              <a:buFontTx/>
              <a:buChar char="•"/>
            </a:pPr>
            <a:r>
              <a:rPr lang="en-NZ" altLang="en-US" sz="1100">
                <a:latin typeface="Arial" charset="0"/>
                <a:cs typeface="Arial" charset="0"/>
              </a:rPr>
              <a:t>Bandura’s</a:t>
            </a:r>
            <a:r>
              <a:rPr lang="en-NZ" altLang="en-US" sz="1100" b="0">
                <a:latin typeface="Arial" charset="0"/>
                <a:cs typeface="Arial" charset="0"/>
              </a:rPr>
              <a:t> social learning theory discusses people learning from each other</a:t>
            </a:r>
          </a:p>
          <a:p>
            <a:pPr marL="177800" indent="-177800" eaLnBrk="1" hangingPunct="1">
              <a:spcBef>
                <a:spcPts val="600"/>
              </a:spcBef>
              <a:spcAft>
                <a:spcPts val="300"/>
              </a:spcAft>
              <a:buFontTx/>
              <a:buChar char="•"/>
            </a:pPr>
            <a:r>
              <a:rPr lang="en-NZ" altLang="en-US" sz="1100">
                <a:latin typeface="Arial" charset="0"/>
                <a:cs typeface="Arial" charset="0"/>
              </a:rPr>
              <a:t>Bruner’s</a:t>
            </a:r>
            <a:r>
              <a:rPr lang="en-NZ" altLang="en-US" sz="1100" b="0">
                <a:latin typeface="Arial" charset="0"/>
                <a:cs typeface="Arial" charset="0"/>
              </a:rPr>
              <a:t> discovery learning theories talk about a learner discovering facts and relationships for themselves. </a:t>
            </a:r>
          </a:p>
          <a:p>
            <a:pPr marL="177800" indent="-177800" eaLnBrk="1" hangingPunct="1">
              <a:spcBef>
                <a:spcPts val="600"/>
              </a:spcBef>
              <a:spcAft>
                <a:spcPts val="300"/>
              </a:spcAft>
              <a:buFontTx/>
              <a:buChar char="•"/>
            </a:pPr>
            <a:r>
              <a:rPr lang="en-NZ" altLang="en-US" sz="1100">
                <a:latin typeface="Arial" charset="0"/>
                <a:cs typeface="Arial" charset="0"/>
              </a:rPr>
              <a:t>Vygotsky’s</a:t>
            </a:r>
            <a:r>
              <a:rPr lang="en-NZ" altLang="en-US" sz="1100" b="0">
                <a:latin typeface="Arial" charset="0"/>
                <a:cs typeface="Arial" charset="0"/>
              </a:rPr>
              <a:t> social development theory considers how social interactions are important to learning</a:t>
            </a:r>
          </a:p>
          <a:p>
            <a:pPr marL="177800" indent="-177800" eaLnBrk="1" hangingPunct="1">
              <a:spcBef>
                <a:spcPts val="600"/>
              </a:spcBef>
              <a:spcAft>
                <a:spcPts val="300"/>
              </a:spcAft>
              <a:buFontTx/>
              <a:buChar char="•"/>
            </a:pPr>
            <a:r>
              <a:rPr lang="en-NZ" altLang="en-US" sz="1100">
                <a:latin typeface="Arial" charset="0"/>
                <a:cs typeface="Arial" charset="0"/>
              </a:rPr>
              <a:t>Piaget</a:t>
            </a:r>
            <a:r>
              <a:rPr lang="en-NZ" altLang="en-US" sz="1100" b="0">
                <a:latin typeface="Arial" charset="0"/>
                <a:cs typeface="Arial" charset="0"/>
              </a:rPr>
              <a:t> talks about sensori-motor as a key learning stage</a:t>
            </a:r>
          </a:p>
          <a:p>
            <a:pPr marL="177800" indent="-177800" eaLnBrk="1" hangingPunct="1">
              <a:spcBef>
                <a:spcPts val="600"/>
              </a:spcBef>
              <a:spcAft>
                <a:spcPts val="300"/>
              </a:spcAft>
            </a:pPr>
            <a:r>
              <a:rPr lang="en-NZ" altLang="en-US" sz="1100" b="0">
                <a:latin typeface="Arial" charset="0"/>
                <a:cs typeface="Arial" charset="0"/>
              </a:rPr>
              <a:t>Learning using communication, social interaction, thinking and sensory skills is quite complex and students with ASD can have difficulties in trying to integrate these skills.</a:t>
            </a:r>
          </a:p>
          <a:p>
            <a:pPr marL="177800" indent="-177800" eaLnBrk="1" hangingPunct="1">
              <a:spcBef>
                <a:spcPts val="600"/>
              </a:spcBef>
              <a:spcAft>
                <a:spcPts val="300"/>
              </a:spcAft>
            </a:pPr>
            <a:r>
              <a:rPr lang="en-NZ" altLang="en-US" sz="1100" b="0">
                <a:latin typeface="Arial" charset="0"/>
                <a:cs typeface="Arial" charset="0"/>
              </a:rPr>
              <a:t>In addition, typical students are usually motivated by a wide range of topics and subjects, whereas students with ASD can have a very limited range of interests.</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128"/>
                <a:cs typeface="ＭＳ Ｐゴシック" charset="-128"/>
              </a:defRPr>
            </a:lvl1pPr>
            <a:lvl2pPr marL="742950" indent="-285750" defTabSz="912813" eaLnBrk="0" hangingPunct="0">
              <a:defRPr sz="2400">
                <a:solidFill>
                  <a:schemeClr val="tx1"/>
                </a:solidFill>
                <a:latin typeface="Arial" charset="0"/>
                <a:ea typeface="ＭＳ Ｐゴシック" charset="-128"/>
                <a:cs typeface="ＭＳ Ｐゴシック" charset="-128"/>
              </a:defRPr>
            </a:lvl2pPr>
            <a:lvl3pPr marL="1143000" indent="-228600" defTabSz="912813" eaLnBrk="0" hangingPunct="0">
              <a:defRPr sz="2400">
                <a:solidFill>
                  <a:schemeClr val="tx1"/>
                </a:solidFill>
                <a:latin typeface="Arial" charset="0"/>
                <a:ea typeface="ＭＳ Ｐゴシック" charset="-128"/>
                <a:cs typeface="ＭＳ Ｐゴシック" charset="-128"/>
              </a:defRPr>
            </a:lvl3pPr>
            <a:lvl4pPr marL="1600200" indent="-228600" defTabSz="912813" eaLnBrk="0" hangingPunct="0">
              <a:defRPr sz="2400">
                <a:solidFill>
                  <a:schemeClr val="tx1"/>
                </a:solidFill>
                <a:latin typeface="Arial" charset="0"/>
                <a:ea typeface="ＭＳ Ｐゴシック" charset="-128"/>
                <a:cs typeface="ＭＳ Ｐゴシック" charset="-128"/>
              </a:defRPr>
            </a:lvl4pPr>
            <a:lvl5pPr marL="2057400" indent="-228600" defTabSz="912813" eaLnBrk="0" hangingPunct="0">
              <a:defRPr sz="2400">
                <a:solidFill>
                  <a:schemeClr val="tx1"/>
                </a:solidFill>
                <a:latin typeface="Arial" charset="0"/>
                <a:ea typeface="ＭＳ Ｐゴシック" charset="-128"/>
                <a:cs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pPr eaLnBrk="1" hangingPunct="1"/>
            <a:fld id="{3CF25B15-6B9F-9149-B577-A1F292BEAAE2}" type="slidenum">
              <a:rPr lang="en-GB" altLang="en-US" sz="1200"/>
              <a:pPr eaLnBrk="1" hangingPunct="1"/>
              <a:t>8</a:t>
            </a:fld>
            <a:endParaRPr lang="en-GB" altLang="en-US" sz="1200"/>
          </a:p>
        </p:txBody>
      </p:sp>
    </p:spTree>
    <p:extLst>
      <p:ext uri="{BB962C8B-B14F-4D97-AF65-F5344CB8AC3E}">
        <p14:creationId xmlns:p14="http://schemas.microsoft.com/office/powerpoint/2010/main" val="169021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a:spcBef>
                <a:spcPts val="600"/>
              </a:spcBef>
              <a:spcAft>
                <a:spcPts val="300"/>
              </a:spcAft>
              <a:buClr>
                <a:schemeClr val="tx1"/>
              </a:buClr>
            </a:pPr>
            <a:r>
              <a:rPr lang="en-NZ" altLang="en-US" sz="1100" b="0">
                <a:latin typeface="Arial" charset="0"/>
                <a:cs typeface="Arial" charset="0"/>
              </a:rPr>
              <a:t>Like the key competencies, the characteristics of ASD impact on all learning, so the strategies need to be across the curriculum, not just in specific learning areas.</a:t>
            </a:r>
          </a:p>
          <a:p>
            <a:pPr marL="177800" indent="-177800" algn="ctr">
              <a:spcBef>
                <a:spcPts val="600"/>
              </a:spcBef>
              <a:spcAft>
                <a:spcPts val="300"/>
              </a:spcAft>
              <a:buClr>
                <a:schemeClr val="tx1"/>
              </a:buClr>
            </a:pPr>
            <a:r>
              <a:rPr lang="en-NZ" altLang="en-US" sz="1100" b="0">
                <a:latin typeface="Arial" charset="0"/>
                <a:cs typeface="Arial" charset="0"/>
              </a:rPr>
              <a:t>----------------------------</a:t>
            </a:r>
            <a:endParaRPr lang="en-NZ" altLang="en-US" sz="1100" b="0" i="1">
              <a:latin typeface="Arial" charset="0"/>
              <a:cs typeface="Arial" charset="0"/>
            </a:endParaRPr>
          </a:p>
          <a:p>
            <a:pPr marL="177800" indent="-177800">
              <a:spcBef>
                <a:spcPts val="600"/>
              </a:spcBef>
              <a:spcAft>
                <a:spcPts val="300"/>
              </a:spcAft>
              <a:buClr>
                <a:schemeClr val="tx1"/>
              </a:buClr>
            </a:pPr>
            <a:r>
              <a:rPr lang="en-NZ" altLang="en-US" sz="1100" b="0" i="1">
                <a:latin typeface="Arial" charset="0"/>
                <a:cs typeface="Arial" charset="0"/>
              </a:rPr>
              <a:t>The next slides outline ASD characteristics and give you an opportunity to:</a:t>
            </a:r>
          </a:p>
          <a:p>
            <a:pPr marL="177800" indent="-177800">
              <a:spcBef>
                <a:spcPts val="600"/>
              </a:spcBef>
              <a:spcAft>
                <a:spcPts val="300"/>
              </a:spcAft>
              <a:buClr>
                <a:schemeClr val="tx1"/>
              </a:buClr>
              <a:buFontTx/>
              <a:buChar char="•"/>
            </a:pPr>
            <a:r>
              <a:rPr lang="en-NZ" altLang="en-US" sz="1100" b="0" i="1">
                <a:latin typeface="Arial" charset="0"/>
                <a:cs typeface="Arial" charset="0"/>
              </a:rPr>
              <a:t>Outline some of the common features</a:t>
            </a:r>
          </a:p>
          <a:p>
            <a:pPr marL="177800" indent="-177800">
              <a:spcBef>
                <a:spcPts val="600"/>
              </a:spcBef>
              <a:spcAft>
                <a:spcPts val="300"/>
              </a:spcAft>
              <a:buClr>
                <a:schemeClr val="tx1"/>
              </a:buClr>
              <a:buFontTx/>
              <a:buChar char="•"/>
            </a:pPr>
            <a:r>
              <a:rPr lang="en-NZ" altLang="en-US" sz="1100" b="0" i="1">
                <a:latin typeface="Arial" charset="0"/>
                <a:cs typeface="Arial" charset="0"/>
              </a:rPr>
              <a:t>Give teachers an opportunity to describe some examples from their practice</a:t>
            </a:r>
          </a:p>
          <a:p>
            <a:pPr marL="177800" indent="-177800">
              <a:spcBef>
                <a:spcPts val="600"/>
              </a:spcBef>
              <a:spcAft>
                <a:spcPts val="300"/>
              </a:spcAft>
              <a:buClr>
                <a:schemeClr val="tx1"/>
              </a:buClr>
              <a:buFontTx/>
              <a:buChar char="•"/>
            </a:pPr>
            <a:r>
              <a:rPr lang="en-NZ" altLang="en-US" sz="1100" b="0" i="1">
                <a:latin typeface="Arial" charset="0"/>
                <a:cs typeface="Arial" charset="0"/>
              </a:rPr>
              <a:t>Outline some key learning objectives and strategies for students with ASD</a:t>
            </a:r>
          </a:p>
          <a:p>
            <a:pPr marL="177800" indent="-177800">
              <a:spcBef>
                <a:spcPts val="600"/>
              </a:spcBef>
              <a:spcAft>
                <a:spcPts val="300"/>
              </a:spcAft>
              <a:buClr>
                <a:schemeClr val="tx1"/>
              </a:buClr>
              <a:buFontTx/>
              <a:buChar char="•"/>
            </a:pPr>
            <a:r>
              <a:rPr lang="en-NZ" altLang="en-US" sz="1100" b="0" i="1">
                <a:latin typeface="Arial" charset="0"/>
                <a:cs typeface="Arial" charset="0"/>
              </a:rPr>
              <a:t>Identify some relevant goals for ALL students with ASD using the key competencies  from the New Zealand Curriculum as a framework.</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Arial" charset="0"/>
                <a:ea typeface="ＭＳ Ｐゴシック" charset="-128"/>
                <a:cs typeface="ＭＳ Ｐゴシック" charset="-128"/>
              </a:defRPr>
            </a:lvl1pPr>
            <a:lvl2pPr marL="742950" indent="-285750" defTabSz="912813" eaLnBrk="0" hangingPunct="0">
              <a:defRPr sz="2400">
                <a:solidFill>
                  <a:schemeClr val="tx1"/>
                </a:solidFill>
                <a:latin typeface="Arial" charset="0"/>
                <a:ea typeface="ＭＳ Ｐゴシック" charset="-128"/>
                <a:cs typeface="ＭＳ Ｐゴシック" charset="-128"/>
              </a:defRPr>
            </a:lvl2pPr>
            <a:lvl3pPr marL="1143000" indent="-228600" defTabSz="912813" eaLnBrk="0" hangingPunct="0">
              <a:defRPr sz="2400">
                <a:solidFill>
                  <a:schemeClr val="tx1"/>
                </a:solidFill>
                <a:latin typeface="Arial" charset="0"/>
                <a:ea typeface="ＭＳ Ｐゴシック" charset="-128"/>
                <a:cs typeface="ＭＳ Ｐゴシック" charset="-128"/>
              </a:defRPr>
            </a:lvl3pPr>
            <a:lvl4pPr marL="1600200" indent="-228600" defTabSz="912813" eaLnBrk="0" hangingPunct="0">
              <a:defRPr sz="2400">
                <a:solidFill>
                  <a:schemeClr val="tx1"/>
                </a:solidFill>
                <a:latin typeface="Arial" charset="0"/>
                <a:ea typeface="ＭＳ Ｐゴシック" charset="-128"/>
                <a:cs typeface="ＭＳ Ｐゴシック" charset="-128"/>
              </a:defRPr>
            </a:lvl4pPr>
            <a:lvl5pPr marL="2057400" indent="-228600" defTabSz="912813" eaLnBrk="0" hangingPunct="0">
              <a:defRPr sz="2400">
                <a:solidFill>
                  <a:schemeClr val="tx1"/>
                </a:solidFill>
                <a:latin typeface="Arial" charset="0"/>
                <a:ea typeface="ＭＳ Ｐゴシック" charset="-128"/>
                <a:cs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pPr eaLnBrk="1" hangingPunct="1"/>
            <a:fld id="{65EDC87E-F65B-214D-9C68-050FEAE9A03E}" type="slidenum">
              <a:rPr lang="en-GB" altLang="en-US" sz="1200"/>
              <a:pPr eaLnBrk="1" hangingPunct="1"/>
              <a:t>9</a:t>
            </a:fld>
            <a:endParaRPr lang="en-GB" altLang="en-US" sz="1200"/>
          </a:p>
        </p:txBody>
      </p:sp>
    </p:spTree>
    <p:extLst>
      <p:ext uri="{BB962C8B-B14F-4D97-AF65-F5344CB8AC3E}">
        <p14:creationId xmlns:p14="http://schemas.microsoft.com/office/powerpoint/2010/main" val="177888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pic>
        <p:nvPicPr>
          <p:cNvPr id="4" name="Picture 8" descr="ASD-online-PPT-bann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4001"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11188" y="2140044"/>
            <a:ext cx="7489825" cy="1440432"/>
          </a:xfrm>
          <a:prstGeom prst="rect">
            <a:avLst/>
          </a:prstGeom>
        </p:spPr>
        <p:txBody>
          <a:bodyPr lIns="72000" tIns="72000" rIns="72000" bIns="72000" anchor="t"/>
          <a:lstStyle>
            <a:lvl1pPr algn="l">
              <a:defRPr sz="4400" b="1">
                <a:solidFill>
                  <a:schemeClr val="accent2"/>
                </a:solidFill>
                <a:latin typeface="Century Gothic"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11188" y="2914286"/>
            <a:ext cx="7489825" cy="1368052"/>
          </a:xfrm>
          <a:prstGeom prst="rect">
            <a:avLst/>
          </a:prstGeom>
        </p:spPr>
        <p:txBody>
          <a:bodyPr lIns="72000" tIns="72000" rIns="72000" bIns="72000">
            <a:normAutofit/>
          </a:bodyPr>
          <a:lstStyle>
            <a:lvl1pPr marL="0" indent="0" algn="l">
              <a:buNone/>
              <a:defRPr sz="2800" b="0">
                <a:solidFill>
                  <a:schemeClr val="accent6"/>
                </a:solidFill>
                <a:latin typeface="Century Gothic"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6098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4"/>
        </a:solidFill>
        <a:effectLst/>
      </p:bgPr>
    </p:bg>
    <p:spTree>
      <p:nvGrpSpPr>
        <p:cNvPr id="1" name=""/>
        <p:cNvGrpSpPr/>
        <p:nvPr/>
      </p:nvGrpSpPr>
      <p:grpSpPr>
        <a:xfrm>
          <a:off x="0" y="0"/>
          <a:ext cx="0" cy="0"/>
          <a:chOff x="0" y="0"/>
          <a:chExt cx="0" cy="0"/>
        </a:xfrm>
      </p:grpSpPr>
      <p:sp>
        <p:nvSpPr>
          <p:cNvPr id="4" name="Subtitle 9"/>
          <p:cNvSpPr txBox="1">
            <a:spLocks/>
          </p:cNvSpPr>
          <p:nvPr userDrawn="1"/>
        </p:nvSpPr>
        <p:spPr bwMode="auto">
          <a:xfrm>
            <a:off x="1311275" y="1387475"/>
            <a:ext cx="596900" cy="817563"/>
          </a:xfrm>
          <a:prstGeom prst="rect">
            <a:avLst/>
          </a:prstGeom>
          <a:noFill/>
          <a:ln w="9525">
            <a:noFill/>
            <a:miter lim="800000"/>
            <a:headEnd/>
            <a:tailEnd/>
          </a:ln>
        </p:spPr>
        <p:txBody>
          <a:bodyPr lIns="0" tIns="0" rIns="0" bIns="0"/>
          <a:lstStyle/>
          <a:p>
            <a:pPr>
              <a:spcBef>
                <a:spcPct val="20000"/>
              </a:spcBef>
              <a:defRPr/>
            </a:pPr>
            <a:r>
              <a:rPr lang="en-US" sz="9200" b="1">
                <a:solidFill>
                  <a:srgbClr val="FFFFFF"/>
                </a:solidFill>
                <a:latin typeface="Arial" pitchFamily="34" charset="0"/>
                <a:ea typeface="ＭＳ Ｐゴシック"/>
                <a:cs typeface="ＭＳ Ｐゴシック"/>
              </a:rPr>
              <a:t>“</a:t>
            </a:r>
          </a:p>
        </p:txBody>
      </p:sp>
      <p:sp>
        <p:nvSpPr>
          <p:cNvPr id="5" name="Subtitle 9"/>
          <p:cNvSpPr txBox="1">
            <a:spLocks/>
          </p:cNvSpPr>
          <p:nvPr userDrawn="1"/>
        </p:nvSpPr>
        <p:spPr bwMode="auto">
          <a:xfrm>
            <a:off x="6692900" y="4652963"/>
            <a:ext cx="647700" cy="762000"/>
          </a:xfrm>
          <a:prstGeom prst="rect">
            <a:avLst/>
          </a:prstGeom>
          <a:noFill/>
          <a:ln w="9525">
            <a:noFill/>
            <a:miter lim="800000"/>
            <a:headEnd/>
            <a:tailEnd/>
          </a:ln>
        </p:spPr>
        <p:txBody>
          <a:bodyPr lIns="0" tIns="0" rIns="0" bIns="0"/>
          <a:lstStyle/>
          <a:p>
            <a:pPr>
              <a:spcBef>
                <a:spcPct val="20000"/>
              </a:spcBef>
              <a:defRPr/>
            </a:pPr>
            <a:r>
              <a:rPr lang="en-US" sz="9200" b="1">
                <a:solidFill>
                  <a:srgbClr val="FFFFFF"/>
                </a:solidFill>
                <a:latin typeface="Arial" pitchFamily="34" charset="0"/>
                <a:ea typeface="ＭＳ Ｐゴシック"/>
                <a:cs typeface="ＭＳ Ｐゴシック"/>
              </a:rPr>
              <a:t>”</a:t>
            </a:r>
          </a:p>
        </p:txBody>
      </p:sp>
      <p:pic>
        <p:nvPicPr>
          <p:cNvPr id="6" name="Picture 6" descr="ASD-online-PPT-tile-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4001"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8175" y="1700213"/>
            <a:ext cx="4824413" cy="3744912"/>
          </a:xfrm>
          <a:prstGeom prst="rect">
            <a:avLst/>
          </a:prstGeom>
        </p:spPr>
        <p:txBody>
          <a:bodyPr lIns="36000" rIns="36000" anchor="t"/>
          <a:lstStyle>
            <a:lvl1pPr algn="l">
              <a:defRPr sz="4000" b="0" cap="none" baseline="0">
                <a:solidFill>
                  <a:schemeClr val="bg1"/>
                </a:solidFill>
              </a:defRPr>
            </a:lvl1pPr>
          </a:lstStyle>
          <a:p>
            <a:r>
              <a:rPr lang="en-US" dirty="0" smtClean="0"/>
              <a:t>Click to edit Master title style</a:t>
            </a:r>
            <a:endParaRPr lang="en-NZ" dirty="0"/>
          </a:p>
        </p:txBody>
      </p:sp>
      <p:sp>
        <p:nvSpPr>
          <p:cNvPr id="3" name="Text Placeholder 2"/>
          <p:cNvSpPr>
            <a:spLocks noGrp="1"/>
          </p:cNvSpPr>
          <p:nvPr>
            <p:ph type="body" idx="1"/>
          </p:nvPr>
        </p:nvSpPr>
        <p:spPr>
          <a:xfrm>
            <a:off x="1908175" y="4941167"/>
            <a:ext cx="4824413" cy="503957"/>
          </a:xfrm>
          <a:prstGeom prst="rect">
            <a:avLst/>
          </a:prstGeom>
        </p:spPr>
        <p:txBody>
          <a:bodyPr anchor="b">
            <a:normAutofit/>
          </a:bodyPr>
          <a:lstStyle>
            <a:lvl1pPr marL="0" indent="0" algn="r">
              <a:buNone/>
              <a:defRPr sz="1400" b="0" i="1">
                <a:solidFill>
                  <a:schemeClr val="bg1"/>
                </a:solidFill>
                <a:latin typeface="Century Gothic"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9413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1188" y="239210"/>
            <a:ext cx="8208962" cy="1090800"/>
          </a:xfrm>
          <a:prstGeom prst="rect">
            <a:avLst/>
          </a:prstGeom>
        </p:spPr>
        <p:txBody>
          <a:bodyPr/>
          <a:lstStyle/>
          <a:p>
            <a:r>
              <a:rPr lang="en-US" smtClean="0"/>
              <a:t>Click to edit Master title style</a:t>
            </a:r>
            <a:endParaRPr lang="en-NZ" dirty="0"/>
          </a:p>
        </p:txBody>
      </p:sp>
      <p:sp>
        <p:nvSpPr>
          <p:cNvPr id="3" name="Content Placeholder 2"/>
          <p:cNvSpPr>
            <a:spLocks noGrp="1"/>
          </p:cNvSpPr>
          <p:nvPr>
            <p:ph sz="half" idx="1"/>
          </p:nvPr>
        </p:nvSpPr>
        <p:spPr>
          <a:xfrm>
            <a:off x="611560" y="1484313"/>
            <a:ext cx="3960000" cy="4641850"/>
          </a:xfrm>
          <a:prstGeom prst="rect">
            <a:avLst/>
          </a:prstGeom>
        </p:spPr>
        <p:txBody>
          <a:bodyPr>
            <a:normAutofit/>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Content Placeholder 3"/>
          <p:cNvSpPr>
            <a:spLocks noGrp="1"/>
          </p:cNvSpPr>
          <p:nvPr>
            <p:ph sz="half" idx="2"/>
          </p:nvPr>
        </p:nvSpPr>
        <p:spPr>
          <a:xfrm>
            <a:off x="4842956" y="1484313"/>
            <a:ext cx="3960000" cy="4641850"/>
          </a:xfrm>
          <a:prstGeom prst="rect">
            <a:avLst/>
          </a:prstGeom>
        </p:spPr>
        <p:txBody>
          <a:bodyPr>
            <a:normAutofit/>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5" name="Rectangle 11"/>
          <p:cNvSpPr>
            <a:spLocks noGrp="1" noChangeArrowheads="1"/>
          </p:cNvSpPr>
          <p:nvPr>
            <p:ph type="sldNum" sz="quarter" idx="10"/>
          </p:nvPr>
        </p:nvSpPr>
        <p:spPr/>
        <p:txBody>
          <a:bodyPr/>
          <a:lstStyle>
            <a:lvl1pPr>
              <a:defRPr/>
            </a:lvl1pPr>
          </a:lstStyle>
          <a:p>
            <a:fld id="{55CE89B1-3922-CF41-A1DC-2DA65589B1D9}" type="slidenum">
              <a:rPr lang="en-NZ" altLang="en-US"/>
              <a:pPr/>
              <a:t>‹#›</a:t>
            </a:fld>
            <a:endParaRPr lang="en-NZ" altLang="en-US"/>
          </a:p>
        </p:txBody>
      </p:sp>
    </p:spTree>
    <p:extLst>
      <p:ext uri="{BB962C8B-B14F-4D97-AF65-F5344CB8AC3E}">
        <p14:creationId xmlns:p14="http://schemas.microsoft.com/office/powerpoint/2010/main" val="493245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1188" y="239210"/>
            <a:ext cx="8208962" cy="1090800"/>
          </a:xfrm>
          <a:prstGeom prst="rect">
            <a:avLst/>
          </a:prstGeo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611188" y="1484313"/>
            <a:ext cx="3960000" cy="639762"/>
          </a:xfrm>
          <a:prstGeom prst="rect">
            <a:avLst/>
          </a:prstGeom>
        </p:spPr>
        <p:txBody>
          <a:bodyPr anchor="b">
            <a:no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1188" y="2204864"/>
            <a:ext cx="3960000" cy="3921298"/>
          </a:xfrm>
          <a:prstGeom prst="rect">
            <a:avLst/>
          </a:prstGeom>
        </p:spPr>
        <p:txBody>
          <a:bodyPr>
            <a:normAutofit/>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5" name="Text Placeholder 4"/>
          <p:cNvSpPr>
            <a:spLocks noGrp="1"/>
          </p:cNvSpPr>
          <p:nvPr>
            <p:ph type="body" sz="quarter" idx="3"/>
          </p:nvPr>
        </p:nvSpPr>
        <p:spPr>
          <a:xfrm>
            <a:off x="4860150" y="1484313"/>
            <a:ext cx="3960000" cy="639762"/>
          </a:xfrm>
          <a:prstGeom prst="rect">
            <a:avLst/>
          </a:prstGeom>
        </p:spPr>
        <p:txBody>
          <a:bodyPr anchor="b">
            <a:no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60150" y="2204864"/>
            <a:ext cx="3960000" cy="3921298"/>
          </a:xfrm>
          <a:prstGeom prst="rect">
            <a:avLst/>
          </a:prstGeom>
        </p:spPr>
        <p:txBody>
          <a:bodyPr>
            <a:normAutofit/>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7" name="Rectangle 11"/>
          <p:cNvSpPr>
            <a:spLocks noGrp="1" noChangeArrowheads="1"/>
          </p:cNvSpPr>
          <p:nvPr>
            <p:ph type="sldNum" sz="quarter" idx="10"/>
          </p:nvPr>
        </p:nvSpPr>
        <p:spPr/>
        <p:txBody>
          <a:bodyPr/>
          <a:lstStyle>
            <a:lvl1pPr>
              <a:defRPr/>
            </a:lvl1pPr>
          </a:lstStyle>
          <a:p>
            <a:fld id="{335ED657-1000-C448-A28B-3C2BEB1E3E6E}" type="slidenum">
              <a:rPr lang="en-NZ" altLang="en-US"/>
              <a:pPr/>
              <a:t>‹#›</a:t>
            </a:fld>
            <a:endParaRPr lang="en-NZ" altLang="en-US"/>
          </a:p>
        </p:txBody>
      </p:sp>
    </p:spTree>
    <p:extLst>
      <p:ext uri="{BB962C8B-B14F-4D97-AF65-F5344CB8AC3E}">
        <p14:creationId xmlns:p14="http://schemas.microsoft.com/office/powerpoint/2010/main" val="686526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1188" y="239210"/>
            <a:ext cx="8208962" cy="1090800"/>
          </a:xfrm>
          <a:prstGeom prst="rect">
            <a:avLst/>
          </a:prstGeom>
        </p:spPr>
        <p:txBody>
          <a:bodyPr/>
          <a:lstStyle/>
          <a:p>
            <a:r>
              <a:rPr lang="en-US" smtClean="0"/>
              <a:t>Click to edit Master title style</a:t>
            </a:r>
            <a:endParaRPr lang="en-NZ" dirty="0"/>
          </a:p>
        </p:txBody>
      </p:sp>
      <p:sp>
        <p:nvSpPr>
          <p:cNvPr id="3" name="Rectangle 11"/>
          <p:cNvSpPr>
            <a:spLocks noGrp="1" noChangeArrowheads="1"/>
          </p:cNvSpPr>
          <p:nvPr>
            <p:ph type="sldNum" sz="quarter" idx="10"/>
          </p:nvPr>
        </p:nvSpPr>
        <p:spPr/>
        <p:txBody>
          <a:bodyPr/>
          <a:lstStyle>
            <a:lvl1pPr>
              <a:defRPr/>
            </a:lvl1pPr>
          </a:lstStyle>
          <a:p>
            <a:fld id="{739D22D9-DF65-8A4F-900A-0902AE62CBC3}" type="slidenum">
              <a:rPr lang="en-NZ" altLang="en-US"/>
              <a:pPr/>
              <a:t>‹#›</a:t>
            </a:fld>
            <a:endParaRPr lang="en-NZ" altLang="en-US"/>
          </a:p>
        </p:txBody>
      </p:sp>
    </p:spTree>
    <p:extLst>
      <p:ext uri="{BB962C8B-B14F-4D97-AF65-F5344CB8AC3E}">
        <p14:creationId xmlns:p14="http://schemas.microsoft.com/office/powerpoint/2010/main" val="25166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p:txBody>
          <a:bodyPr/>
          <a:lstStyle>
            <a:lvl1pPr>
              <a:defRPr/>
            </a:lvl1pPr>
          </a:lstStyle>
          <a:p>
            <a:fld id="{A641CF1C-7DAC-6440-B13C-97AD976CD889}" type="slidenum">
              <a:rPr lang="en-NZ" altLang="en-US"/>
              <a:pPr/>
              <a:t>‹#›</a:t>
            </a:fld>
            <a:endParaRPr lang="en-NZ" altLang="en-US"/>
          </a:p>
        </p:txBody>
      </p:sp>
    </p:spTree>
    <p:extLst>
      <p:ext uri="{BB962C8B-B14F-4D97-AF65-F5344CB8AC3E}">
        <p14:creationId xmlns:p14="http://schemas.microsoft.com/office/powerpoint/2010/main" val="2061528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noChangeArrowheads="1"/>
          </p:cNvSpPr>
          <p:nvPr>
            <p:ph type="title"/>
          </p:nvPr>
        </p:nvSpPr>
        <p:spPr bwMode="auto">
          <a:xfrm>
            <a:off x="611188" y="237785"/>
            <a:ext cx="8208962" cy="1092225"/>
          </a:xfrm>
          <a:prstGeom prst="rect">
            <a:avLst/>
          </a:prstGeom>
          <a:noFill/>
          <a:ln w="9525">
            <a:noFill/>
            <a:miter lim="800000"/>
            <a:headEnd/>
            <a:tailEnd/>
          </a:ln>
        </p:spPr>
        <p:txBody>
          <a:bodyPr lIns="90000"/>
          <a:lstStyle/>
          <a:p>
            <a:pPr lvl="0"/>
            <a:r>
              <a:rPr lang="en-US" smtClean="0"/>
              <a:t>Click to edit Master title style</a:t>
            </a:r>
            <a:endParaRPr lang="en-GB" dirty="0" smtClean="0"/>
          </a:p>
        </p:txBody>
      </p:sp>
      <p:sp>
        <p:nvSpPr>
          <p:cNvPr id="12" name="Text Placeholder 11"/>
          <p:cNvSpPr>
            <a:spLocks noGrp="1"/>
          </p:cNvSpPr>
          <p:nvPr>
            <p:ph type="body" sz="quarter" idx="10"/>
          </p:nvPr>
        </p:nvSpPr>
        <p:spPr>
          <a:xfrm>
            <a:off x="611188" y="1484784"/>
            <a:ext cx="8208962" cy="4681066"/>
          </a:xfrm>
        </p:spPr>
        <p:txBody>
          <a:bodyPr/>
          <a:lstStyle>
            <a:lvl3pPr marL="355600" indent="-3556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Rectangle 11"/>
          <p:cNvSpPr>
            <a:spLocks noGrp="1" noChangeArrowheads="1"/>
          </p:cNvSpPr>
          <p:nvPr>
            <p:ph type="sldNum" sz="quarter" idx="11"/>
          </p:nvPr>
        </p:nvSpPr>
        <p:spPr/>
        <p:txBody>
          <a:bodyPr/>
          <a:lstStyle>
            <a:lvl1pPr>
              <a:defRPr/>
            </a:lvl1pPr>
          </a:lstStyle>
          <a:p>
            <a:fld id="{787BF75F-6087-5D46-B5B7-8DDAE39080E8}" type="slidenum">
              <a:rPr lang="en-NZ" altLang="en-US"/>
              <a:pPr/>
              <a:t>‹#›</a:t>
            </a:fld>
            <a:endParaRPr lang="en-NZ" altLang="en-US"/>
          </a:p>
        </p:txBody>
      </p:sp>
    </p:spTree>
    <p:extLst>
      <p:ext uri="{BB962C8B-B14F-4D97-AF65-F5344CB8AC3E}">
        <p14:creationId xmlns:p14="http://schemas.microsoft.com/office/powerpoint/2010/main" val="1570749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4"/>
        </a:solidFill>
        <a:effectLst/>
      </p:bgPr>
    </p:bg>
    <p:spTree>
      <p:nvGrpSpPr>
        <p:cNvPr id="1" name=""/>
        <p:cNvGrpSpPr/>
        <p:nvPr/>
      </p:nvGrpSpPr>
      <p:grpSpPr>
        <a:xfrm>
          <a:off x="0" y="0"/>
          <a:ext cx="0" cy="0"/>
          <a:chOff x="0" y="0"/>
          <a:chExt cx="0" cy="0"/>
        </a:xfrm>
      </p:grpSpPr>
      <p:pic>
        <p:nvPicPr>
          <p:cNvPr id="4" name="Picture 6" descr="ASD-online-PPT-tile-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4001"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8175" y="1700213"/>
            <a:ext cx="4824413" cy="3744912"/>
          </a:xfrm>
          <a:prstGeom prst="rect">
            <a:avLst/>
          </a:prstGeom>
        </p:spPr>
        <p:txBody>
          <a:bodyPr lIns="36000" rIns="36000" anchor="t"/>
          <a:lstStyle>
            <a:lvl1pPr algn="l">
              <a:defRPr sz="4000" b="0" cap="none" baseline="0">
                <a:solidFill>
                  <a:schemeClr val="bg1"/>
                </a:solidFill>
              </a:defRPr>
            </a:lvl1pPr>
          </a:lstStyle>
          <a:p>
            <a:r>
              <a:rPr lang="en-US" dirty="0" smtClean="0"/>
              <a:t>Click to edit Master title style</a:t>
            </a:r>
            <a:endParaRPr lang="en-NZ" dirty="0"/>
          </a:p>
        </p:txBody>
      </p:sp>
      <p:sp>
        <p:nvSpPr>
          <p:cNvPr id="3" name="Text Placeholder 2"/>
          <p:cNvSpPr>
            <a:spLocks noGrp="1"/>
          </p:cNvSpPr>
          <p:nvPr>
            <p:ph type="body" idx="1"/>
          </p:nvPr>
        </p:nvSpPr>
        <p:spPr>
          <a:xfrm>
            <a:off x="1908175" y="4941167"/>
            <a:ext cx="4824413" cy="503957"/>
          </a:xfrm>
          <a:prstGeom prst="rect">
            <a:avLst/>
          </a:prstGeom>
        </p:spPr>
        <p:txBody>
          <a:bodyPr anchor="b">
            <a:normAutofit/>
          </a:bodyPr>
          <a:lstStyle>
            <a:lvl1pPr marL="0" indent="0" algn="r">
              <a:buNone/>
              <a:defRPr sz="1400" b="0" i="1">
                <a:solidFill>
                  <a:schemeClr val="bg1"/>
                </a:solidFill>
                <a:latin typeface="Century Gothic"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57491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1188" y="239210"/>
            <a:ext cx="8208962" cy="1090800"/>
          </a:xfrm>
          <a:prstGeom prst="rect">
            <a:avLst/>
          </a:prstGeom>
        </p:spPr>
        <p:txBody>
          <a:bodyPr/>
          <a:lstStyle/>
          <a:p>
            <a:r>
              <a:rPr lang="en-US" smtClean="0"/>
              <a:t>Click to edit Master title style</a:t>
            </a:r>
            <a:endParaRPr lang="en-NZ" dirty="0"/>
          </a:p>
        </p:txBody>
      </p:sp>
      <p:sp>
        <p:nvSpPr>
          <p:cNvPr id="3" name="Content Placeholder 2"/>
          <p:cNvSpPr>
            <a:spLocks noGrp="1"/>
          </p:cNvSpPr>
          <p:nvPr>
            <p:ph sz="half" idx="1"/>
          </p:nvPr>
        </p:nvSpPr>
        <p:spPr>
          <a:xfrm>
            <a:off x="611560" y="1484313"/>
            <a:ext cx="3960000" cy="4641850"/>
          </a:xfrm>
          <a:prstGeom prst="rect">
            <a:avLst/>
          </a:prstGeom>
        </p:spPr>
        <p:txBody>
          <a:bodyPr>
            <a:normAutofit/>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Content Placeholder 3"/>
          <p:cNvSpPr>
            <a:spLocks noGrp="1"/>
          </p:cNvSpPr>
          <p:nvPr>
            <p:ph sz="half" idx="2"/>
          </p:nvPr>
        </p:nvSpPr>
        <p:spPr>
          <a:xfrm>
            <a:off x="4842956" y="1484313"/>
            <a:ext cx="3960000" cy="4641850"/>
          </a:xfrm>
          <a:prstGeom prst="rect">
            <a:avLst/>
          </a:prstGeom>
        </p:spPr>
        <p:txBody>
          <a:bodyPr>
            <a:normAutofit/>
          </a:bodyPr>
          <a:lstStyle>
            <a:lvl1pP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5" name="Rectangle 11"/>
          <p:cNvSpPr>
            <a:spLocks noGrp="1" noChangeArrowheads="1"/>
          </p:cNvSpPr>
          <p:nvPr>
            <p:ph type="sldNum" sz="quarter" idx="10"/>
          </p:nvPr>
        </p:nvSpPr>
        <p:spPr/>
        <p:txBody>
          <a:bodyPr/>
          <a:lstStyle>
            <a:lvl1pPr>
              <a:defRPr/>
            </a:lvl1pPr>
          </a:lstStyle>
          <a:p>
            <a:fld id="{381DD9E6-6993-3546-9D5C-1414F7E1013B}" type="slidenum">
              <a:rPr lang="en-NZ" altLang="en-US"/>
              <a:pPr/>
              <a:t>‹#›</a:t>
            </a:fld>
            <a:endParaRPr lang="en-NZ" altLang="en-US"/>
          </a:p>
        </p:txBody>
      </p:sp>
    </p:spTree>
    <p:extLst>
      <p:ext uri="{BB962C8B-B14F-4D97-AF65-F5344CB8AC3E}">
        <p14:creationId xmlns:p14="http://schemas.microsoft.com/office/powerpoint/2010/main" val="1014014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1188" y="239210"/>
            <a:ext cx="8208962" cy="1090800"/>
          </a:xfrm>
          <a:prstGeom prst="rect">
            <a:avLst/>
          </a:prstGeo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611188" y="1484313"/>
            <a:ext cx="3960000" cy="639762"/>
          </a:xfrm>
          <a:prstGeom prst="rect">
            <a:avLst/>
          </a:prstGeom>
        </p:spPr>
        <p:txBody>
          <a:bodyPr anchor="b">
            <a:no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1188" y="2204864"/>
            <a:ext cx="3960000" cy="3921298"/>
          </a:xfrm>
          <a:prstGeom prst="rect">
            <a:avLst/>
          </a:prstGeom>
        </p:spPr>
        <p:txBody>
          <a:bodyPr>
            <a:normAutofit/>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5" name="Text Placeholder 4"/>
          <p:cNvSpPr>
            <a:spLocks noGrp="1"/>
          </p:cNvSpPr>
          <p:nvPr>
            <p:ph type="body" sz="quarter" idx="3"/>
          </p:nvPr>
        </p:nvSpPr>
        <p:spPr>
          <a:xfrm>
            <a:off x="4860150" y="1484313"/>
            <a:ext cx="3960000" cy="639762"/>
          </a:xfrm>
          <a:prstGeom prst="rect">
            <a:avLst/>
          </a:prstGeom>
        </p:spPr>
        <p:txBody>
          <a:bodyPr anchor="b">
            <a:no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60150" y="2204864"/>
            <a:ext cx="3960000" cy="3921298"/>
          </a:xfrm>
          <a:prstGeom prst="rect">
            <a:avLst/>
          </a:prstGeom>
        </p:spPr>
        <p:txBody>
          <a:bodyPr>
            <a:normAutofit/>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7" name="Rectangle 11"/>
          <p:cNvSpPr>
            <a:spLocks noGrp="1" noChangeArrowheads="1"/>
          </p:cNvSpPr>
          <p:nvPr>
            <p:ph type="sldNum" sz="quarter" idx="10"/>
          </p:nvPr>
        </p:nvSpPr>
        <p:spPr/>
        <p:txBody>
          <a:bodyPr/>
          <a:lstStyle>
            <a:lvl1pPr>
              <a:defRPr/>
            </a:lvl1pPr>
          </a:lstStyle>
          <a:p>
            <a:fld id="{C44CC214-86DE-9041-9EC8-F958A86FBE42}" type="slidenum">
              <a:rPr lang="en-NZ" altLang="en-US"/>
              <a:pPr/>
              <a:t>‹#›</a:t>
            </a:fld>
            <a:endParaRPr lang="en-NZ" altLang="en-US"/>
          </a:p>
        </p:txBody>
      </p:sp>
    </p:spTree>
    <p:extLst>
      <p:ext uri="{BB962C8B-B14F-4D97-AF65-F5344CB8AC3E}">
        <p14:creationId xmlns:p14="http://schemas.microsoft.com/office/powerpoint/2010/main" val="10441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1188" y="239210"/>
            <a:ext cx="8208962" cy="1090800"/>
          </a:xfrm>
          <a:prstGeom prst="rect">
            <a:avLst/>
          </a:prstGeom>
        </p:spPr>
        <p:txBody>
          <a:bodyPr/>
          <a:lstStyle/>
          <a:p>
            <a:r>
              <a:rPr lang="en-US" smtClean="0"/>
              <a:t>Click to edit Master title style</a:t>
            </a:r>
            <a:endParaRPr lang="en-NZ" dirty="0"/>
          </a:p>
        </p:txBody>
      </p:sp>
      <p:sp>
        <p:nvSpPr>
          <p:cNvPr id="3" name="Rectangle 11"/>
          <p:cNvSpPr>
            <a:spLocks noGrp="1" noChangeArrowheads="1"/>
          </p:cNvSpPr>
          <p:nvPr>
            <p:ph type="sldNum" sz="quarter" idx="10"/>
          </p:nvPr>
        </p:nvSpPr>
        <p:spPr/>
        <p:txBody>
          <a:bodyPr/>
          <a:lstStyle>
            <a:lvl1pPr>
              <a:defRPr/>
            </a:lvl1pPr>
          </a:lstStyle>
          <a:p>
            <a:fld id="{F922F138-661C-E849-A616-AF42D03C690F}" type="slidenum">
              <a:rPr lang="en-NZ" altLang="en-US"/>
              <a:pPr/>
              <a:t>‹#›</a:t>
            </a:fld>
            <a:endParaRPr lang="en-NZ" altLang="en-US"/>
          </a:p>
        </p:txBody>
      </p:sp>
    </p:spTree>
    <p:extLst>
      <p:ext uri="{BB962C8B-B14F-4D97-AF65-F5344CB8AC3E}">
        <p14:creationId xmlns:p14="http://schemas.microsoft.com/office/powerpoint/2010/main" val="492262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p:txBody>
          <a:bodyPr/>
          <a:lstStyle>
            <a:lvl1pPr>
              <a:defRPr/>
            </a:lvl1pPr>
          </a:lstStyle>
          <a:p>
            <a:fld id="{B6DEA0DA-C097-684A-9918-E3B0F5BA4289}" type="slidenum">
              <a:rPr lang="en-NZ" altLang="en-US"/>
              <a:pPr/>
              <a:t>‹#›</a:t>
            </a:fld>
            <a:endParaRPr lang="en-NZ" altLang="en-US"/>
          </a:p>
        </p:txBody>
      </p:sp>
    </p:spTree>
    <p:extLst>
      <p:ext uri="{BB962C8B-B14F-4D97-AF65-F5344CB8AC3E}">
        <p14:creationId xmlns:p14="http://schemas.microsoft.com/office/powerpoint/2010/main" val="1350123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pic>
        <p:nvPicPr>
          <p:cNvPr id="4" name="Picture 8" descr="ASD-online-PPT-bann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4001"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11188" y="2140044"/>
            <a:ext cx="7489825" cy="1440432"/>
          </a:xfrm>
          <a:prstGeom prst="rect">
            <a:avLst/>
          </a:prstGeom>
        </p:spPr>
        <p:txBody>
          <a:bodyPr lIns="72000" tIns="72000" rIns="72000" bIns="72000" anchor="t"/>
          <a:lstStyle>
            <a:lvl1pPr algn="l">
              <a:defRPr sz="4400" b="1">
                <a:solidFill>
                  <a:schemeClr val="accent2"/>
                </a:solidFill>
                <a:latin typeface="Century Gothic"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11188" y="2914286"/>
            <a:ext cx="7489825" cy="1368052"/>
          </a:xfrm>
          <a:prstGeom prst="rect">
            <a:avLst/>
          </a:prstGeom>
        </p:spPr>
        <p:txBody>
          <a:bodyPr lIns="72000" tIns="72000" rIns="72000" bIns="72000">
            <a:normAutofit/>
          </a:bodyPr>
          <a:lstStyle>
            <a:lvl1pPr marL="0" indent="0" algn="l">
              <a:buNone/>
              <a:defRPr sz="2800" b="0">
                <a:solidFill>
                  <a:schemeClr val="accent6"/>
                </a:solidFill>
                <a:latin typeface="Century Gothic"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211685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noChangeArrowheads="1"/>
          </p:cNvSpPr>
          <p:nvPr>
            <p:ph type="title"/>
          </p:nvPr>
        </p:nvSpPr>
        <p:spPr bwMode="auto">
          <a:xfrm>
            <a:off x="611188" y="237785"/>
            <a:ext cx="8208962" cy="1092225"/>
          </a:xfrm>
          <a:prstGeom prst="rect">
            <a:avLst/>
          </a:prstGeom>
          <a:noFill/>
          <a:ln w="9525">
            <a:noFill/>
            <a:miter lim="800000"/>
            <a:headEnd/>
            <a:tailEnd/>
          </a:ln>
        </p:spPr>
        <p:txBody>
          <a:bodyPr lIns="90000"/>
          <a:lstStyle/>
          <a:p>
            <a:pPr lvl="0"/>
            <a:r>
              <a:rPr lang="en-US" smtClean="0"/>
              <a:t>Click to edit Master title style</a:t>
            </a:r>
            <a:endParaRPr lang="en-GB" dirty="0" smtClean="0"/>
          </a:p>
        </p:txBody>
      </p:sp>
      <p:sp>
        <p:nvSpPr>
          <p:cNvPr id="12" name="Text Placeholder 11"/>
          <p:cNvSpPr>
            <a:spLocks noGrp="1"/>
          </p:cNvSpPr>
          <p:nvPr>
            <p:ph type="body" sz="quarter" idx="10"/>
          </p:nvPr>
        </p:nvSpPr>
        <p:spPr>
          <a:xfrm>
            <a:off x="611188" y="1484784"/>
            <a:ext cx="8208962" cy="4681066"/>
          </a:xfrm>
        </p:spPr>
        <p:txBody>
          <a:bodyPr/>
          <a:lstStyle>
            <a:lvl3pPr marL="355600" indent="-355600">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Rectangle 11"/>
          <p:cNvSpPr>
            <a:spLocks noGrp="1" noChangeArrowheads="1"/>
          </p:cNvSpPr>
          <p:nvPr>
            <p:ph type="sldNum" sz="quarter" idx="11"/>
          </p:nvPr>
        </p:nvSpPr>
        <p:spPr/>
        <p:txBody>
          <a:bodyPr/>
          <a:lstStyle>
            <a:lvl1pPr>
              <a:defRPr/>
            </a:lvl1pPr>
          </a:lstStyle>
          <a:p>
            <a:fld id="{C5469A40-39E0-5541-A4DD-4EC2ED24382F}" type="slidenum">
              <a:rPr lang="en-NZ" altLang="en-US"/>
              <a:pPr/>
              <a:t>‹#›</a:t>
            </a:fld>
            <a:endParaRPr lang="en-NZ" altLang="en-US"/>
          </a:p>
        </p:txBody>
      </p:sp>
    </p:spTree>
    <p:extLst>
      <p:ext uri="{BB962C8B-B14F-4D97-AF65-F5344CB8AC3E}">
        <p14:creationId xmlns:p14="http://schemas.microsoft.com/office/powerpoint/2010/main" val="2118328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theme" Target="../theme/theme2.xml"/><Relationship Id="rId9" Type="http://schemas.openxmlformats.org/officeDocument/2006/relationships/image" Target="../media/image1.png"/><Relationship Id="rId10" Type="http://schemas.openxmlformats.org/officeDocument/2006/relationships/image" Target="../media/image2.pn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7"/>
          <p:cNvSpPr>
            <a:spLocks noGrp="1" noChangeArrowheads="1"/>
          </p:cNvSpPr>
          <p:nvPr>
            <p:ph type="title"/>
          </p:nvPr>
        </p:nvSpPr>
        <p:spPr bwMode="auto">
          <a:xfrm>
            <a:off x="611188" y="238125"/>
            <a:ext cx="8208962"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36000" rIns="0" bIns="36000" numCol="1" anchor="b" anchorCtr="0" compatLnSpc="1">
            <a:prstTxWarp prst="textNoShape">
              <a:avLst/>
            </a:prstTxWarp>
          </a:bodyPr>
          <a:lstStyle/>
          <a:p>
            <a:pPr lvl="0"/>
            <a:r>
              <a:rPr lang="en-US" altLang="en-US"/>
              <a:t>Click to edit Master title style</a:t>
            </a:r>
            <a:endParaRPr lang="en-GB" altLang="en-US"/>
          </a:p>
        </p:txBody>
      </p:sp>
      <p:sp>
        <p:nvSpPr>
          <p:cNvPr id="9" name="Rectangle 11"/>
          <p:cNvSpPr>
            <a:spLocks noGrp="1" noChangeArrowheads="1"/>
          </p:cNvSpPr>
          <p:nvPr>
            <p:ph type="sldNum" sz="quarter" idx="4"/>
          </p:nvPr>
        </p:nvSpPr>
        <p:spPr bwMode="auto">
          <a:xfrm>
            <a:off x="6877050" y="6597650"/>
            <a:ext cx="1943100" cy="28733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0" hangingPunct="0">
              <a:defRPr sz="1000"/>
            </a:lvl1pPr>
          </a:lstStyle>
          <a:p>
            <a:fld id="{2957EBE4-CB81-1643-A06A-FDFAC8BF26D0}" type="slidenum">
              <a:rPr lang="en-GB" altLang="en-US"/>
              <a:pPr/>
              <a:t>‹#›</a:t>
            </a:fld>
            <a:endParaRPr lang="en-GB" altLang="en-US"/>
          </a:p>
        </p:txBody>
      </p:sp>
      <p:pic>
        <p:nvPicPr>
          <p:cNvPr id="1028" name="Picture 7"/>
          <p:cNvPicPr>
            <a:picLocks noChangeAspect="1"/>
          </p:cNvPicPr>
          <p:nvPr/>
        </p:nvPicPr>
        <p:blipFill>
          <a:blip r:embed="rId9">
            <a:extLst>
              <a:ext uri="{28A0092B-C50C-407E-A947-70E740481C1C}">
                <a14:useLocalDpi xmlns:a14="http://schemas.microsoft.com/office/drawing/2010/main" val="0"/>
              </a:ext>
            </a:extLst>
          </a:blip>
          <a:srcRect l="63353" t="-26190"/>
          <a:stretch>
            <a:fillRect/>
          </a:stretch>
        </p:blipFill>
        <p:spPr bwMode="auto">
          <a:xfrm>
            <a:off x="7054850" y="6165850"/>
            <a:ext cx="17653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Placeholder 10"/>
          <p:cNvSpPr>
            <a:spLocks noGrp="1"/>
          </p:cNvSpPr>
          <p:nvPr>
            <p:ph type="body" idx="1"/>
          </p:nvPr>
        </p:nvSpPr>
        <p:spPr bwMode="auto">
          <a:xfrm>
            <a:off x="611188" y="1484313"/>
            <a:ext cx="8208962"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NZ" altLang="en-US"/>
          </a:p>
        </p:txBody>
      </p:sp>
      <p:pic>
        <p:nvPicPr>
          <p:cNvPr id="1030" name="Picture 12" descr="ASD-pattern-strip.png"/>
          <p:cNvPicPr>
            <a:picLocks noChangeAspect="1"/>
          </p:cNvPicPr>
          <p:nvPr/>
        </p:nvPicPr>
        <p:blipFill>
          <a:blip r:embed="rId10">
            <a:extLst>
              <a:ext uri="{28A0092B-C50C-407E-A947-70E740481C1C}">
                <a14:useLocalDpi xmlns:a14="http://schemas.microsoft.com/office/drawing/2010/main" val="0"/>
              </a:ext>
            </a:extLst>
          </a:blip>
          <a:srcRect b="25000"/>
          <a:stretch>
            <a:fillRect/>
          </a:stretch>
        </p:blipFill>
        <p:spPr bwMode="auto">
          <a:xfrm>
            <a:off x="-19050" y="0"/>
            <a:ext cx="27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Lst>
  <p:hf hdr="0" ftr="0" dt="0"/>
  <p:txStyles>
    <p:titleStyle>
      <a:lvl1pPr algn="l" rtl="0" eaLnBrk="0" fontAlgn="base" hangingPunct="0">
        <a:spcBef>
          <a:spcPct val="0"/>
        </a:spcBef>
        <a:spcAft>
          <a:spcPct val="0"/>
        </a:spcAft>
        <a:defRPr lang="en-NZ" sz="4000" b="1" kern="1200" dirty="0">
          <a:solidFill>
            <a:schemeClr val="accent2"/>
          </a:solidFill>
          <a:latin typeface="Century Gothic" pitchFamily="34" charset="0"/>
          <a:ea typeface="+mj-ea"/>
          <a:cs typeface="+mj-cs"/>
        </a:defRPr>
      </a:lvl1pPr>
      <a:lvl2pPr algn="l" rtl="0" eaLnBrk="0" fontAlgn="base" hangingPunct="0">
        <a:spcBef>
          <a:spcPct val="0"/>
        </a:spcBef>
        <a:spcAft>
          <a:spcPct val="0"/>
        </a:spcAft>
        <a:defRPr sz="4000" b="1">
          <a:solidFill>
            <a:schemeClr val="accent2"/>
          </a:solidFill>
          <a:latin typeface="Century Gothic" pitchFamily="34" charset="0"/>
        </a:defRPr>
      </a:lvl2pPr>
      <a:lvl3pPr algn="l" rtl="0" eaLnBrk="0" fontAlgn="base" hangingPunct="0">
        <a:spcBef>
          <a:spcPct val="0"/>
        </a:spcBef>
        <a:spcAft>
          <a:spcPct val="0"/>
        </a:spcAft>
        <a:defRPr sz="4000" b="1">
          <a:solidFill>
            <a:schemeClr val="accent2"/>
          </a:solidFill>
          <a:latin typeface="Century Gothic" pitchFamily="34" charset="0"/>
        </a:defRPr>
      </a:lvl3pPr>
      <a:lvl4pPr algn="l" rtl="0" eaLnBrk="0" fontAlgn="base" hangingPunct="0">
        <a:spcBef>
          <a:spcPct val="0"/>
        </a:spcBef>
        <a:spcAft>
          <a:spcPct val="0"/>
        </a:spcAft>
        <a:defRPr sz="4000" b="1">
          <a:solidFill>
            <a:schemeClr val="accent2"/>
          </a:solidFill>
          <a:latin typeface="Century Gothic" pitchFamily="34" charset="0"/>
        </a:defRPr>
      </a:lvl4pPr>
      <a:lvl5pPr algn="l" rtl="0" eaLnBrk="0" fontAlgn="base" hangingPunct="0">
        <a:spcBef>
          <a:spcPct val="0"/>
        </a:spcBef>
        <a:spcAft>
          <a:spcPct val="0"/>
        </a:spcAft>
        <a:defRPr sz="4000" b="1">
          <a:solidFill>
            <a:schemeClr val="accent2"/>
          </a:solidFill>
          <a:latin typeface="Century Gothic" pitchFamily="34" charset="0"/>
        </a:defRPr>
      </a:lvl5pPr>
      <a:lvl6pPr marL="457200" algn="l" rtl="0" fontAlgn="base">
        <a:spcBef>
          <a:spcPct val="0"/>
        </a:spcBef>
        <a:spcAft>
          <a:spcPct val="0"/>
        </a:spcAft>
        <a:defRPr sz="4000" b="1">
          <a:solidFill>
            <a:schemeClr val="accent2"/>
          </a:solidFill>
          <a:latin typeface="Century Gothic" pitchFamily="34" charset="0"/>
        </a:defRPr>
      </a:lvl6pPr>
      <a:lvl7pPr marL="914400" algn="l" rtl="0" fontAlgn="base">
        <a:spcBef>
          <a:spcPct val="0"/>
        </a:spcBef>
        <a:spcAft>
          <a:spcPct val="0"/>
        </a:spcAft>
        <a:defRPr sz="4000" b="1">
          <a:solidFill>
            <a:schemeClr val="accent2"/>
          </a:solidFill>
          <a:latin typeface="Century Gothic" pitchFamily="34" charset="0"/>
        </a:defRPr>
      </a:lvl7pPr>
      <a:lvl8pPr marL="1371600" algn="l" rtl="0" fontAlgn="base">
        <a:spcBef>
          <a:spcPct val="0"/>
        </a:spcBef>
        <a:spcAft>
          <a:spcPct val="0"/>
        </a:spcAft>
        <a:defRPr sz="4000" b="1">
          <a:solidFill>
            <a:schemeClr val="accent2"/>
          </a:solidFill>
          <a:latin typeface="Century Gothic" pitchFamily="34" charset="0"/>
        </a:defRPr>
      </a:lvl8pPr>
      <a:lvl9pPr marL="1828800" algn="l" rtl="0" fontAlgn="base">
        <a:spcBef>
          <a:spcPct val="0"/>
        </a:spcBef>
        <a:spcAft>
          <a:spcPct val="0"/>
        </a:spcAft>
        <a:defRPr sz="4000" b="1">
          <a:solidFill>
            <a:schemeClr val="accent2"/>
          </a:solidFill>
          <a:latin typeface="Century Gothic" pitchFamily="34" charset="0"/>
        </a:defRPr>
      </a:lvl9pPr>
    </p:titleStyle>
    <p:bodyStyle>
      <a:lvl1pPr marL="342900" indent="-342900" algn="l" rtl="0" eaLnBrk="0" fontAlgn="base" hangingPunct="0">
        <a:spcBef>
          <a:spcPct val="0"/>
        </a:spcBef>
        <a:spcAft>
          <a:spcPts val="400"/>
        </a:spcAft>
        <a:defRPr lang="en-US" sz="2400" b="1" kern="1200">
          <a:solidFill>
            <a:srgbClr val="404040"/>
          </a:solidFill>
          <a:latin typeface="Arial" charset="0"/>
          <a:ea typeface="+mn-ea"/>
          <a:cs typeface="+mn-cs"/>
        </a:defRPr>
      </a:lvl1pPr>
      <a:lvl2pPr marL="742950" indent="-285750" algn="l" rtl="0" eaLnBrk="0" fontAlgn="base" hangingPunct="0">
        <a:spcBef>
          <a:spcPct val="0"/>
        </a:spcBef>
        <a:spcAft>
          <a:spcPts val="400"/>
        </a:spcAft>
        <a:defRPr lang="en-US" sz="2200" kern="1200">
          <a:solidFill>
            <a:srgbClr val="404040"/>
          </a:solidFill>
          <a:latin typeface="Arial" charset="0"/>
          <a:ea typeface="+mn-ea"/>
          <a:cs typeface="+mn-cs"/>
        </a:defRPr>
      </a:lvl2pPr>
      <a:lvl3pPr marL="355600" indent="-355600" algn="l" rtl="0" eaLnBrk="0" fontAlgn="base" hangingPunct="0">
        <a:spcBef>
          <a:spcPct val="0"/>
        </a:spcBef>
        <a:spcAft>
          <a:spcPts val="600"/>
        </a:spcAft>
        <a:buFont typeface="Webdings" charset="2"/>
        <a:buChar char="4"/>
        <a:defRPr lang="en-US" sz="2200" kern="1200">
          <a:solidFill>
            <a:srgbClr val="404040"/>
          </a:solidFill>
          <a:latin typeface="Arial" charset="0"/>
          <a:ea typeface="+mn-ea"/>
          <a:cs typeface="+mn-cs"/>
        </a:defRPr>
      </a:lvl3pPr>
      <a:lvl4pPr marL="623888" indent="-268288" algn="l" rtl="0" eaLnBrk="0" fontAlgn="base" hangingPunct="0">
        <a:spcBef>
          <a:spcPct val="0"/>
        </a:spcBef>
        <a:spcAft>
          <a:spcPts val="400"/>
        </a:spcAft>
        <a:buFont typeface="Arial" charset="0"/>
        <a:buChar char="–"/>
        <a:defRPr lang="en-US" sz="2000" kern="1200">
          <a:solidFill>
            <a:srgbClr val="404040"/>
          </a:solidFill>
          <a:latin typeface="Arial" charset="0"/>
          <a:ea typeface="+mn-ea"/>
          <a:cs typeface="+mn-cs"/>
        </a:defRPr>
      </a:lvl4pPr>
      <a:lvl5pPr marL="989013" indent="-269875" algn="l" rtl="0" eaLnBrk="0" fontAlgn="base" hangingPunct="0">
        <a:spcBef>
          <a:spcPct val="0"/>
        </a:spcBef>
        <a:spcAft>
          <a:spcPts val="400"/>
        </a:spcAft>
        <a:buFont typeface="Arial" charset="0"/>
        <a:buChar char="–"/>
        <a:defRPr lang="en-NZ" kern="1200" dirty="0">
          <a:solidFill>
            <a:srgbClr val="404040"/>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7"/>
          <p:cNvSpPr>
            <a:spLocks noGrp="1" noChangeArrowheads="1"/>
          </p:cNvSpPr>
          <p:nvPr>
            <p:ph type="title"/>
          </p:nvPr>
        </p:nvSpPr>
        <p:spPr bwMode="auto">
          <a:xfrm>
            <a:off x="611188" y="238125"/>
            <a:ext cx="8208962"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36000" rIns="0" bIns="36000" numCol="1" anchor="b" anchorCtr="0" compatLnSpc="1">
            <a:prstTxWarp prst="textNoShape">
              <a:avLst/>
            </a:prstTxWarp>
          </a:bodyPr>
          <a:lstStyle/>
          <a:p>
            <a:pPr lvl="0"/>
            <a:r>
              <a:rPr lang="en-US" altLang="en-US"/>
              <a:t>Click to edit Master title style</a:t>
            </a:r>
            <a:endParaRPr lang="en-GB" altLang="en-US"/>
          </a:p>
        </p:txBody>
      </p:sp>
      <p:sp>
        <p:nvSpPr>
          <p:cNvPr id="9" name="Rectangle 11"/>
          <p:cNvSpPr>
            <a:spLocks noGrp="1" noChangeArrowheads="1"/>
          </p:cNvSpPr>
          <p:nvPr>
            <p:ph type="sldNum" sz="quarter" idx="4"/>
          </p:nvPr>
        </p:nvSpPr>
        <p:spPr bwMode="auto">
          <a:xfrm>
            <a:off x="6877050" y="6597650"/>
            <a:ext cx="1943100" cy="287338"/>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0" hangingPunct="0">
              <a:defRPr sz="1000">
                <a:solidFill>
                  <a:srgbClr val="000000"/>
                </a:solidFill>
              </a:defRPr>
            </a:lvl1pPr>
          </a:lstStyle>
          <a:p>
            <a:fld id="{7C3459CD-3F57-854E-B444-43A5B42193EB}" type="slidenum">
              <a:rPr lang="en-GB" altLang="en-US"/>
              <a:pPr/>
              <a:t>‹#›</a:t>
            </a:fld>
            <a:endParaRPr lang="en-GB" altLang="en-US"/>
          </a:p>
        </p:txBody>
      </p:sp>
      <p:pic>
        <p:nvPicPr>
          <p:cNvPr id="2052" name="Picture 7"/>
          <p:cNvPicPr>
            <a:picLocks noChangeAspect="1"/>
          </p:cNvPicPr>
          <p:nvPr/>
        </p:nvPicPr>
        <p:blipFill>
          <a:blip r:embed="rId9">
            <a:extLst>
              <a:ext uri="{28A0092B-C50C-407E-A947-70E740481C1C}">
                <a14:useLocalDpi xmlns:a14="http://schemas.microsoft.com/office/drawing/2010/main" val="0"/>
              </a:ext>
            </a:extLst>
          </a:blip>
          <a:srcRect l="63353" t="-26190"/>
          <a:stretch>
            <a:fillRect/>
          </a:stretch>
        </p:blipFill>
        <p:spPr bwMode="auto">
          <a:xfrm>
            <a:off x="7054850" y="6165850"/>
            <a:ext cx="17653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Placeholder 10"/>
          <p:cNvSpPr>
            <a:spLocks noGrp="1"/>
          </p:cNvSpPr>
          <p:nvPr>
            <p:ph type="body" idx="1"/>
          </p:nvPr>
        </p:nvSpPr>
        <p:spPr bwMode="auto">
          <a:xfrm>
            <a:off x="611188" y="1484313"/>
            <a:ext cx="8208962"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NZ" altLang="en-US"/>
          </a:p>
        </p:txBody>
      </p:sp>
      <p:pic>
        <p:nvPicPr>
          <p:cNvPr id="2054" name="Picture 12" descr="ASD-pattern-strip.png"/>
          <p:cNvPicPr>
            <a:picLocks noChangeAspect="1"/>
          </p:cNvPicPr>
          <p:nvPr/>
        </p:nvPicPr>
        <p:blipFill>
          <a:blip r:embed="rId10">
            <a:extLst>
              <a:ext uri="{28A0092B-C50C-407E-A947-70E740481C1C}">
                <a14:useLocalDpi xmlns:a14="http://schemas.microsoft.com/office/drawing/2010/main" val="0"/>
              </a:ext>
            </a:extLst>
          </a:blip>
          <a:srcRect b="25000"/>
          <a:stretch>
            <a:fillRect/>
          </a:stretch>
        </p:blipFill>
        <p:spPr bwMode="auto">
          <a:xfrm>
            <a:off x="-19050" y="0"/>
            <a:ext cx="276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Lst>
  <p:hf hdr="0" ftr="0" dt="0"/>
  <p:txStyles>
    <p:titleStyle>
      <a:lvl1pPr algn="l" rtl="0" eaLnBrk="0" fontAlgn="base" hangingPunct="0">
        <a:spcBef>
          <a:spcPct val="0"/>
        </a:spcBef>
        <a:spcAft>
          <a:spcPct val="0"/>
        </a:spcAft>
        <a:defRPr lang="en-NZ" sz="4000" b="1" kern="1200" dirty="0">
          <a:solidFill>
            <a:schemeClr val="accent2"/>
          </a:solidFill>
          <a:latin typeface="Century Gothic" pitchFamily="34" charset="0"/>
          <a:ea typeface="+mj-ea"/>
          <a:cs typeface="+mj-cs"/>
        </a:defRPr>
      </a:lvl1pPr>
      <a:lvl2pPr algn="l" rtl="0" eaLnBrk="0" fontAlgn="base" hangingPunct="0">
        <a:spcBef>
          <a:spcPct val="0"/>
        </a:spcBef>
        <a:spcAft>
          <a:spcPct val="0"/>
        </a:spcAft>
        <a:defRPr sz="4000" b="1">
          <a:solidFill>
            <a:schemeClr val="accent2"/>
          </a:solidFill>
          <a:latin typeface="Century Gothic" pitchFamily="34" charset="0"/>
        </a:defRPr>
      </a:lvl2pPr>
      <a:lvl3pPr algn="l" rtl="0" eaLnBrk="0" fontAlgn="base" hangingPunct="0">
        <a:spcBef>
          <a:spcPct val="0"/>
        </a:spcBef>
        <a:spcAft>
          <a:spcPct val="0"/>
        </a:spcAft>
        <a:defRPr sz="4000" b="1">
          <a:solidFill>
            <a:schemeClr val="accent2"/>
          </a:solidFill>
          <a:latin typeface="Century Gothic" pitchFamily="34" charset="0"/>
        </a:defRPr>
      </a:lvl3pPr>
      <a:lvl4pPr algn="l" rtl="0" eaLnBrk="0" fontAlgn="base" hangingPunct="0">
        <a:spcBef>
          <a:spcPct val="0"/>
        </a:spcBef>
        <a:spcAft>
          <a:spcPct val="0"/>
        </a:spcAft>
        <a:defRPr sz="4000" b="1">
          <a:solidFill>
            <a:schemeClr val="accent2"/>
          </a:solidFill>
          <a:latin typeface="Century Gothic" pitchFamily="34" charset="0"/>
        </a:defRPr>
      </a:lvl4pPr>
      <a:lvl5pPr algn="l" rtl="0" eaLnBrk="0" fontAlgn="base" hangingPunct="0">
        <a:spcBef>
          <a:spcPct val="0"/>
        </a:spcBef>
        <a:spcAft>
          <a:spcPct val="0"/>
        </a:spcAft>
        <a:defRPr sz="4000" b="1">
          <a:solidFill>
            <a:schemeClr val="accent2"/>
          </a:solidFill>
          <a:latin typeface="Century Gothic" pitchFamily="34" charset="0"/>
        </a:defRPr>
      </a:lvl5pPr>
      <a:lvl6pPr marL="457200" algn="l" rtl="0" fontAlgn="base">
        <a:spcBef>
          <a:spcPct val="0"/>
        </a:spcBef>
        <a:spcAft>
          <a:spcPct val="0"/>
        </a:spcAft>
        <a:defRPr sz="4000" b="1">
          <a:solidFill>
            <a:schemeClr val="accent2"/>
          </a:solidFill>
          <a:latin typeface="Century Gothic" pitchFamily="34" charset="0"/>
        </a:defRPr>
      </a:lvl6pPr>
      <a:lvl7pPr marL="914400" algn="l" rtl="0" fontAlgn="base">
        <a:spcBef>
          <a:spcPct val="0"/>
        </a:spcBef>
        <a:spcAft>
          <a:spcPct val="0"/>
        </a:spcAft>
        <a:defRPr sz="4000" b="1">
          <a:solidFill>
            <a:schemeClr val="accent2"/>
          </a:solidFill>
          <a:latin typeface="Century Gothic" pitchFamily="34" charset="0"/>
        </a:defRPr>
      </a:lvl7pPr>
      <a:lvl8pPr marL="1371600" algn="l" rtl="0" fontAlgn="base">
        <a:spcBef>
          <a:spcPct val="0"/>
        </a:spcBef>
        <a:spcAft>
          <a:spcPct val="0"/>
        </a:spcAft>
        <a:defRPr sz="4000" b="1">
          <a:solidFill>
            <a:schemeClr val="accent2"/>
          </a:solidFill>
          <a:latin typeface="Century Gothic" pitchFamily="34" charset="0"/>
        </a:defRPr>
      </a:lvl8pPr>
      <a:lvl9pPr marL="1828800" algn="l" rtl="0" fontAlgn="base">
        <a:spcBef>
          <a:spcPct val="0"/>
        </a:spcBef>
        <a:spcAft>
          <a:spcPct val="0"/>
        </a:spcAft>
        <a:defRPr sz="4000" b="1">
          <a:solidFill>
            <a:schemeClr val="accent2"/>
          </a:solidFill>
          <a:latin typeface="Century Gothic" pitchFamily="34" charset="0"/>
        </a:defRPr>
      </a:lvl9pPr>
    </p:titleStyle>
    <p:bodyStyle>
      <a:lvl1pPr marL="342900" indent="-342900" algn="l" rtl="0" eaLnBrk="0" fontAlgn="base" hangingPunct="0">
        <a:spcBef>
          <a:spcPct val="0"/>
        </a:spcBef>
        <a:spcAft>
          <a:spcPts val="400"/>
        </a:spcAft>
        <a:defRPr lang="en-US" sz="2400" b="1" kern="1200">
          <a:solidFill>
            <a:srgbClr val="404040"/>
          </a:solidFill>
          <a:latin typeface="Arial" charset="0"/>
          <a:ea typeface="+mn-ea"/>
          <a:cs typeface="+mn-cs"/>
        </a:defRPr>
      </a:lvl1pPr>
      <a:lvl2pPr marL="742950" indent="-285750" algn="l" rtl="0" eaLnBrk="0" fontAlgn="base" hangingPunct="0">
        <a:spcBef>
          <a:spcPct val="0"/>
        </a:spcBef>
        <a:spcAft>
          <a:spcPts val="400"/>
        </a:spcAft>
        <a:defRPr lang="en-US" sz="2200" kern="1200">
          <a:solidFill>
            <a:srgbClr val="404040"/>
          </a:solidFill>
          <a:latin typeface="Arial" charset="0"/>
          <a:ea typeface="+mn-ea"/>
          <a:cs typeface="+mn-cs"/>
        </a:defRPr>
      </a:lvl2pPr>
      <a:lvl3pPr marL="355600" indent="-355600" algn="l" rtl="0" eaLnBrk="0" fontAlgn="base" hangingPunct="0">
        <a:spcBef>
          <a:spcPct val="0"/>
        </a:spcBef>
        <a:spcAft>
          <a:spcPts val="600"/>
        </a:spcAft>
        <a:buFont typeface="Webdings" charset="2"/>
        <a:buChar char="4"/>
        <a:defRPr lang="en-US" sz="2200" kern="1200">
          <a:solidFill>
            <a:srgbClr val="404040"/>
          </a:solidFill>
          <a:latin typeface="Arial" charset="0"/>
          <a:ea typeface="+mn-ea"/>
          <a:cs typeface="+mn-cs"/>
        </a:defRPr>
      </a:lvl3pPr>
      <a:lvl4pPr marL="623888" indent="-268288" algn="l" rtl="0" eaLnBrk="0" fontAlgn="base" hangingPunct="0">
        <a:spcBef>
          <a:spcPct val="0"/>
        </a:spcBef>
        <a:spcAft>
          <a:spcPts val="400"/>
        </a:spcAft>
        <a:buFont typeface="Arial" charset="0"/>
        <a:buChar char="–"/>
        <a:defRPr lang="en-US" sz="2000" kern="1200">
          <a:solidFill>
            <a:srgbClr val="404040"/>
          </a:solidFill>
          <a:latin typeface="Arial" charset="0"/>
          <a:ea typeface="+mn-ea"/>
          <a:cs typeface="+mn-cs"/>
        </a:defRPr>
      </a:lvl4pPr>
      <a:lvl5pPr marL="989013" indent="-269875" algn="l" rtl="0" eaLnBrk="0" fontAlgn="base" hangingPunct="0">
        <a:spcBef>
          <a:spcPct val="0"/>
        </a:spcBef>
        <a:spcAft>
          <a:spcPts val="400"/>
        </a:spcAft>
        <a:buFont typeface="Arial" charset="0"/>
        <a:buChar char="–"/>
        <a:defRPr lang="en-NZ" kern="1200" dirty="0">
          <a:solidFill>
            <a:srgbClr val="404040"/>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www.nzgg.org.nz/asd" TargetMode="External"/><Relationship Id="rId4" Type="http://schemas.openxmlformats.org/officeDocument/2006/relationships/hyperlink" Target="http://seonline.tki.org.nz/asd" TargetMode="External"/><Relationship Id="rId5" Type="http://schemas.openxmlformats.org/officeDocument/2006/relationships/hyperlink" Target="http://www.asdineducation.org.nz/" TargetMode="External"/><Relationship Id="rId6" Type="http://schemas.openxmlformats.org/officeDocument/2006/relationships/hyperlink" Target="http://www.altogetherautism.org.nz/" TargetMode="External"/><Relationship Id="rId7" Type="http://schemas.openxmlformats.org/officeDocument/2006/relationships/hyperlink" Target="http://www.autismnz.org.nz/" TargetMode="External"/><Relationship Id="rId8" Type="http://schemas.openxmlformats.org/officeDocument/2006/relationships/hyperlink" Target="http://www.minedu.govt.nz/" TargetMode="External"/><Relationship Id="rId9" Type="http://schemas.openxmlformats.org/officeDocument/2006/relationships/hyperlink" Target="http://inclusive.tki.org.nz/guides/autism-spectrum-disorder-asd-and-learning/"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2"/>
          <p:cNvSpPr>
            <a:spLocks noGrp="1"/>
          </p:cNvSpPr>
          <p:nvPr>
            <p:ph type="ctrTitle"/>
          </p:nvPr>
        </p:nvSpPr>
        <p:spPr>
          <a:xfrm>
            <a:off x="611188" y="2139950"/>
            <a:ext cx="7489825" cy="1439863"/>
          </a:xfrm>
        </p:spPr>
        <p:txBody>
          <a:bodyPr/>
          <a:lstStyle/>
          <a:p>
            <a:pPr eaLnBrk="1" hangingPunct="1"/>
            <a:r>
              <a:rPr altLang="en-US">
                <a:latin typeface="Century Gothic" charset="0"/>
              </a:rPr>
              <a:t>Autism Spectrum Disorder</a:t>
            </a:r>
          </a:p>
        </p:txBody>
      </p:sp>
      <p:sp>
        <p:nvSpPr>
          <p:cNvPr id="4" name="Subtitle 3"/>
          <p:cNvSpPr>
            <a:spLocks noGrp="1"/>
          </p:cNvSpPr>
          <p:nvPr>
            <p:ph type="subTitle" idx="1"/>
          </p:nvPr>
        </p:nvSpPr>
        <p:spPr>
          <a:xfrm>
            <a:off x="611188" y="2914650"/>
            <a:ext cx="7489825" cy="1368425"/>
          </a:xfrm>
        </p:spPr>
        <p:txBody>
          <a:bodyPr rtlCol="0"/>
          <a:lstStyle/>
          <a:p>
            <a:pPr eaLnBrk="1" hangingPunct="1">
              <a:spcBef>
                <a:spcPts val="0"/>
              </a:spcBef>
              <a:defRPr/>
            </a:pPr>
            <a:r>
              <a:rPr lang="en-NZ" dirty="0" smtClean="0"/>
              <a:t>A resource for educators </a:t>
            </a:r>
            <a:endParaRPr lang="en-NZ" dirty="0"/>
          </a:p>
        </p:txBody>
      </p:sp>
      <p:pic>
        <p:nvPicPr>
          <p:cNvPr id="12" name="Picture 11" descr="ASD-teacher-resource-frontcov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500438"/>
            <a:ext cx="3683000" cy="259715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a:xfrm>
            <a:off x="1908175" y="1292225"/>
            <a:ext cx="4824413" cy="3744913"/>
          </a:xfrm>
        </p:spPr>
        <p:txBody>
          <a:bodyPr/>
          <a:lstStyle/>
          <a:p>
            <a:pPr eaLnBrk="1" hangingPunct="1"/>
            <a:r>
              <a:rPr altLang="en-US">
                <a:latin typeface="Century Gothic" charset="0"/>
              </a:rPr>
              <a:t>It is common for me and other people with autism to be unable to say the words to describe what is bothering us.</a:t>
            </a:r>
            <a:endParaRPr lang="en-GB" altLang="en-US">
              <a:latin typeface="Century Gothic" charset="0"/>
            </a:endParaRPr>
          </a:p>
        </p:txBody>
      </p:sp>
      <p:sp>
        <p:nvSpPr>
          <p:cNvPr id="26627" name="Subtitle 9"/>
          <p:cNvSpPr txBox="1">
            <a:spLocks/>
          </p:cNvSpPr>
          <p:nvPr/>
        </p:nvSpPr>
        <p:spPr bwMode="auto">
          <a:xfrm>
            <a:off x="1087438" y="1052513"/>
            <a:ext cx="7921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cs typeface="ＭＳ Ｐゴシック" charset="-128"/>
              </a:defRPr>
            </a:lvl1pPr>
            <a:lvl2pPr marL="742950" indent="-285750" eaLnBrk="0" hangingPunct="0">
              <a:defRPr sz="2400">
                <a:solidFill>
                  <a:schemeClr val="tx1"/>
                </a:solidFill>
                <a:latin typeface="Arial" charset="0"/>
                <a:ea typeface="ＭＳ Ｐゴシック" charset="-128"/>
                <a:cs typeface="ＭＳ Ｐゴシック" charset="-128"/>
              </a:defRPr>
            </a:lvl2pPr>
            <a:lvl3pPr marL="1143000" indent="-228600" eaLnBrk="0" hangingPunct="0">
              <a:defRPr sz="2400">
                <a:solidFill>
                  <a:schemeClr val="tx1"/>
                </a:solidFill>
                <a:latin typeface="Arial" charset="0"/>
                <a:ea typeface="ＭＳ Ｐゴシック" charset="-128"/>
                <a:cs typeface="ＭＳ Ｐゴシック" charset="-128"/>
              </a:defRPr>
            </a:lvl3pPr>
            <a:lvl4pPr marL="1600200" indent="-228600" eaLnBrk="0" hangingPunct="0">
              <a:defRPr sz="2400">
                <a:solidFill>
                  <a:schemeClr val="tx1"/>
                </a:solidFill>
                <a:latin typeface="Arial" charset="0"/>
                <a:ea typeface="ＭＳ Ｐゴシック" charset="-128"/>
                <a:cs typeface="ＭＳ Ｐゴシック" charset="-128"/>
              </a:defRPr>
            </a:lvl4pPr>
            <a:lvl5pPr marL="2057400" indent="-228600" eaLnBrk="0" hangingPunct="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pPr eaLnBrk="1" hangingPunct="1">
              <a:spcBef>
                <a:spcPct val="20000"/>
              </a:spcBef>
            </a:pPr>
            <a:r>
              <a:rPr lang="en-US" altLang="en-US" sz="9200" b="1">
                <a:solidFill>
                  <a:schemeClr val="bg1"/>
                </a:solidFill>
              </a:rPr>
              <a:t>“</a:t>
            </a:r>
          </a:p>
        </p:txBody>
      </p:sp>
      <p:sp>
        <p:nvSpPr>
          <p:cNvPr id="26628" name="Subtitle 9"/>
          <p:cNvSpPr txBox="1">
            <a:spLocks/>
          </p:cNvSpPr>
          <p:nvPr/>
        </p:nvSpPr>
        <p:spPr bwMode="auto">
          <a:xfrm>
            <a:off x="6227763" y="4741863"/>
            <a:ext cx="8651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cs typeface="ＭＳ Ｐゴシック" charset="-128"/>
              </a:defRPr>
            </a:lvl1pPr>
            <a:lvl2pPr marL="742950" indent="-285750" eaLnBrk="0" hangingPunct="0">
              <a:defRPr sz="2400">
                <a:solidFill>
                  <a:schemeClr val="tx1"/>
                </a:solidFill>
                <a:latin typeface="Arial" charset="0"/>
                <a:ea typeface="ＭＳ Ｐゴシック" charset="-128"/>
                <a:cs typeface="ＭＳ Ｐゴシック" charset="-128"/>
              </a:defRPr>
            </a:lvl2pPr>
            <a:lvl3pPr marL="1143000" indent="-228600" eaLnBrk="0" hangingPunct="0">
              <a:defRPr sz="2400">
                <a:solidFill>
                  <a:schemeClr val="tx1"/>
                </a:solidFill>
                <a:latin typeface="Arial" charset="0"/>
                <a:ea typeface="ＭＳ Ｐゴシック" charset="-128"/>
                <a:cs typeface="ＭＳ Ｐゴシック" charset="-128"/>
              </a:defRPr>
            </a:lvl3pPr>
            <a:lvl4pPr marL="1600200" indent="-228600" eaLnBrk="0" hangingPunct="0">
              <a:defRPr sz="2400">
                <a:solidFill>
                  <a:schemeClr val="tx1"/>
                </a:solidFill>
                <a:latin typeface="Arial" charset="0"/>
                <a:ea typeface="ＭＳ Ｐゴシック" charset="-128"/>
                <a:cs typeface="ＭＳ Ｐゴシック" charset="-128"/>
              </a:defRPr>
            </a:lvl4pPr>
            <a:lvl5pPr marL="2057400" indent="-228600" eaLnBrk="0" hangingPunct="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pPr eaLnBrk="1" hangingPunct="1">
              <a:spcBef>
                <a:spcPct val="20000"/>
              </a:spcBef>
            </a:pPr>
            <a:r>
              <a:rPr lang="en-US" altLang="en-US" sz="9200" b="1">
                <a:solidFill>
                  <a:schemeClr val="bg1"/>
                </a:solidFill>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1188" y="238125"/>
            <a:ext cx="8208962" cy="1092200"/>
          </a:xfrm>
          <a:ln/>
        </p:spPr>
        <p:txBody>
          <a:bodyPr/>
          <a:lstStyle/>
          <a:p>
            <a:pPr eaLnBrk="1" hangingPunct="1"/>
            <a:r>
              <a:rPr altLang="en-US">
                <a:latin typeface="Century Gothic" charset="0"/>
              </a:rPr>
              <a:t>Communication differences</a:t>
            </a:r>
          </a:p>
        </p:txBody>
      </p:sp>
      <p:sp>
        <p:nvSpPr>
          <p:cNvPr id="3" name="Slide Number Placeholder 2"/>
          <p:cNvSpPr>
            <a:spLocks noGrp="1"/>
          </p:cNvSpPr>
          <p:nvPr>
            <p:ph type="sldNum" sz="quarter" idx="11"/>
          </p:nvPr>
        </p:nvSpPr>
        <p:spPr/>
        <p:txBody>
          <a:bodyPr/>
          <a:lstStyle>
            <a:lvl1pPr eaLnBrk="0" hangingPunct="0">
              <a:defRPr sz="2400">
                <a:solidFill>
                  <a:schemeClr val="tx1"/>
                </a:solidFill>
                <a:latin typeface="Arial" charset="0"/>
                <a:ea typeface="ＭＳ Ｐゴシック" charset="-128"/>
                <a:cs typeface="ＭＳ Ｐゴシック" charset="-128"/>
              </a:defRPr>
            </a:lvl1pPr>
            <a:lvl2pPr marL="742950" indent="-285750" eaLnBrk="0" hangingPunct="0">
              <a:defRPr sz="2400">
                <a:solidFill>
                  <a:schemeClr val="tx1"/>
                </a:solidFill>
                <a:latin typeface="Arial" charset="0"/>
                <a:ea typeface="ＭＳ Ｐゴシック" charset="-128"/>
                <a:cs typeface="ＭＳ Ｐゴシック" charset="-128"/>
              </a:defRPr>
            </a:lvl2pPr>
            <a:lvl3pPr marL="1143000" indent="-228600" eaLnBrk="0" hangingPunct="0">
              <a:defRPr sz="2400">
                <a:solidFill>
                  <a:schemeClr val="tx1"/>
                </a:solidFill>
                <a:latin typeface="Arial" charset="0"/>
                <a:ea typeface="ＭＳ Ｐゴシック" charset="-128"/>
                <a:cs typeface="ＭＳ Ｐゴシック" charset="-128"/>
              </a:defRPr>
            </a:lvl3pPr>
            <a:lvl4pPr marL="1600200" indent="-228600" eaLnBrk="0" hangingPunct="0">
              <a:defRPr sz="2400">
                <a:solidFill>
                  <a:schemeClr val="tx1"/>
                </a:solidFill>
                <a:latin typeface="Arial" charset="0"/>
                <a:ea typeface="ＭＳ Ｐゴシック" charset="-128"/>
                <a:cs typeface="ＭＳ Ｐゴシック" charset="-128"/>
              </a:defRPr>
            </a:lvl4pPr>
            <a:lvl5pPr marL="2057400" indent="-228600" eaLnBrk="0" hangingPunct="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fld id="{73DA0856-8123-5E47-850A-690120369A79}" type="slidenum">
              <a:rPr lang="en-NZ" altLang="en-US" sz="1000"/>
              <a:pPr/>
              <a:t>11</a:t>
            </a:fld>
            <a:endParaRPr lang="en-NZ" altLang="en-US" sz="1000"/>
          </a:p>
        </p:txBody>
      </p:sp>
      <p:sp>
        <p:nvSpPr>
          <p:cNvPr id="4" name="Text Placeholder 3"/>
          <p:cNvSpPr>
            <a:spLocks noGrp="1"/>
          </p:cNvSpPr>
          <p:nvPr>
            <p:ph type="body" sz="quarter" idx="10"/>
          </p:nvPr>
        </p:nvSpPr>
        <p:spPr>
          <a:xfrm>
            <a:off x="611188" y="1484313"/>
            <a:ext cx="8208962" cy="4681537"/>
          </a:xfrm>
        </p:spPr>
        <p:txBody>
          <a:bodyPr rtlCol="0">
            <a:normAutofit/>
          </a:bodyPr>
          <a:lstStyle/>
          <a:p>
            <a:pPr marL="357188" indent="-357188" eaLnBrk="1" hangingPunct="1">
              <a:spcBef>
                <a:spcPts val="1200"/>
              </a:spcBef>
              <a:defRPr/>
            </a:pPr>
            <a:r>
              <a:rPr lang="en-NZ" sz="2200" b="0" dirty="0">
                <a:solidFill>
                  <a:srgbClr val="333333"/>
                </a:solidFill>
              </a:rPr>
              <a:t>Students with ASD:</a:t>
            </a:r>
          </a:p>
          <a:p>
            <a:pPr marL="357188" indent="-357188" eaLnBrk="1" hangingPunct="1">
              <a:spcBef>
                <a:spcPts val="0"/>
              </a:spcBef>
              <a:buClr>
                <a:schemeClr val="tx1"/>
              </a:buClr>
              <a:buFont typeface="Webdings" pitchFamily="18" charset="2"/>
              <a:buChar char="4"/>
              <a:defRPr/>
            </a:pPr>
            <a:r>
              <a:rPr lang="en-NZ" b="0" dirty="0">
                <a:solidFill>
                  <a:schemeClr val="tx1">
                    <a:lumMod val="75000"/>
                    <a:lumOff val="25000"/>
                  </a:schemeClr>
                </a:solidFill>
              </a:rPr>
              <a:t>often develop communication or language later than their peers</a:t>
            </a:r>
          </a:p>
          <a:p>
            <a:pPr marL="357188" indent="-357188" eaLnBrk="1" hangingPunct="1">
              <a:spcBef>
                <a:spcPts val="0"/>
              </a:spcBef>
              <a:buClr>
                <a:schemeClr val="tx1"/>
              </a:buClr>
              <a:buFont typeface="Webdings" pitchFamily="18" charset="2"/>
              <a:buChar char="4"/>
              <a:defRPr/>
            </a:pPr>
            <a:r>
              <a:rPr lang="en-NZ" b="0" dirty="0">
                <a:solidFill>
                  <a:schemeClr val="tx1">
                    <a:lumMod val="75000"/>
                    <a:lumOff val="25000"/>
                  </a:schemeClr>
                </a:solidFill>
              </a:rPr>
              <a:t>often have unusual ways of making themselves understood</a:t>
            </a:r>
          </a:p>
          <a:p>
            <a:pPr marL="357188" indent="-357188" eaLnBrk="1" hangingPunct="1">
              <a:spcBef>
                <a:spcPts val="0"/>
              </a:spcBef>
              <a:buClr>
                <a:schemeClr val="tx1"/>
              </a:buClr>
              <a:buFont typeface="Webdings" pitchFamily="18" charset="2"/>
              <a:buChar char="4"/>
              <a:defRPr/>
            </a:pPr>
            <a:r>
              <a:rPr lang="en-NZ" b="0" dirty="0">
                <a:solidFill>
                  <a:schemeClr val="tx1">
                    <a:lumMod val="75000"/>
                    <a:lumOff val="25000"/>
                  </a:schemeClr>
                </a:solidFill>
              </a:rPr>
              <a:t>sometimes use language in an unusual way</a:t>
            </a:r>
          </a:p>
          <a:p>
            <a:pPr marL="357188" indent="-357188" eaLnBrk="1" hangingPunct="1">
              <a:spcBef>
                <a:spcPts val="0"/>
              </a:spcBef>
              <a:buClr>
                <a:schemeClr val="tx1"/>
              </a:buClr>
              <a:buFont typeface="Webdings" pitchFamily="18" charset="2"/>
              <a:buChar char="4"/>
              <a:defRPr/>
            </a:pPr>
            <a:r>
              <a:rPr lang="en-NZ" b="0" dirty="0">
                <a:solidFill>
                  <a:schemeClr val="tx1">
                    <a:lumMod val="75000"/>
                    <a:lumOff val="25000"/>
                  </a:schemeClr>
                </a:solidFill>
              </a:rPr>
              <a:t>may have difficulty in understanding others</a:t>
            </a:r>
          </a:p>
          <a:p>
            <a:pPr marL="357188" indent="-357188" eaLnBrk="1" hangingPunct="1">
              <a:spcBef>
                <a:spcPts val="0"/>
              </a:spcBef>
              <a:buClr>
                <a:schemeClr val="tx1"/>
              </a:buClr>
              <a:buFont typeface="Webdings" pitchFamily="18" charset="2"/>
              <a:buChar char="4"/>
              <a:defRPr/>
            </a:pPr>
            <a:r>
              <a:rPr lang="en-NZ" b="0" dirty="0">
                <a:solidFill>
                  <a:schemeClr val="tx1">
                    <a:lumMod val="75000"/>
                    <a:lumOff val="25000"/>
                  </a:schemeClr>
                </a:solidFill>
              </a:rPr>
              <a:t>do not always understand gesture, facial expression or body language.</a:t>
            </a:r>
            <a:endParaRPr lang="en-GB" b="0" dirty="0"/>
          </a:p>
          <a:p>
            <a:pPr marL="0" indent="0" eaLnBrk="1" hangingPunct="1">
              <a:spcBef>
                <a:spcPts val="0"/>
              </a:spcBef>
              <a:defRPr/>
            </a:pPr>
            <a:endParaRPr lang="en-NZ" b="0" dirty="0">
              <a:solidFill>
                <a:schemeClr val="tx1">
                  <a:lumMod val="75000"/>
                  <a:lumOff val="2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1188" y="238125"/>
            <a:ext cx="8208962" cy="1092200"/>
          </a:xfrm>
          <a:ln/>
        </p:spPr>
        <p:txBody>
          <a:bodyPr/>
          <a:lstStyle/>
          <a:p>
            <a:pPr eaLnBrk="1" hangingPunct="1"/>
            <a:r>
              <a:rPr altLang="en-US">
                <a:latin typeface="Century Gothic" charset="0"/>
              </a:rPr>
              <a:t>Communication strategies</a:t>
            </a:r>
          </a:p>
        </p:txBody>
      </p:sp>
      <p:sp>
        <p:nvSpPr>
          <p:cNvPr id="3" name="Slide Number Placeholder 2"/>
          <p:cNvSpPr>
            <a:spLocks noGrp="1"/>
          </p:cNvSpPr>
          <p:nvPr>
            <p:ph type="sldNum" sz="quarter" idx="11"/>
          </p:nvPr>
        </p:nvSpPr>
        <p:spPr/>
        <p:txBody>
          <a:bodyPr/>
          <a:lstStyle>
            <a:lvl1pPr eaLnBrk="0" hangingPunct="0">
              <a:defRPr sz="2400">
                <a:solidFill>
                  <a:schemeClr val="tx1"/>
                </a:solidFill>
                <a:latin typeface="Arial" charset="0"/>
                <a:ea typeface="ＭＳ Ｐゴシック" charset="-128"/>
                <a:cs typeface="ＭＳ Ｐゴシック" charset="-128"/>
              </a:defRPr>
            </a:lvl1pPr>
            <a:lvl2pPr marL="742950" indent="-285750" eaLnBrk="0" hangingPunct="0">
              <a:defRPr sz="2400">
                <a:solidFill>
                  <a:schemeClr val="tx1"/>
                </a:solidFill>
                <a:latin typeface="Arial" charset="0"/>
                <a:ea typeface="ＭＳ Ｐゴシック" charset="-128"/>
                <a:cs typeface="ＭＳ Ｐゴシック" charset="-128"/>
              </a:defRPr>
            </a:lvl2pPr>
            <a:lvl3pPr marL="1143000" indent="-228600" eaLnBrk="0" hangingPunct="0">
              <a:defRPr sz="2400">
                <a:solidFill>
                  <a:schemeClr val="tx1"/>
                </a:solidFill>
                <a:latin typeface="Arial" charset="0"/>
                <a:ea typeface="ＭＳ Ｐゴシック" charset="-128"/>
                <a:cs typeface="ＭＳ Ｐゴシック" charset="-128"/>
              </a:defRPr>
            </a:lvl3pPr>
            <a:lvl4pPr marL="1600200" indent="-228600" eaLnBrk="0" hangingPunct="0">
              <a:defRPr sz="2400">
                <a:solidFill>
                  <a:schemeClr val="tx1"/>
                </a:solidFill>
                <a:latin typeface="Arial" charset="0"/>
                <a:ea typeface="ＭＳ Ｐゴシック" charset="-128"/>
                <a:cs typeface="ＭＳ Ｐゴシック" charset="-128"/>
              </a:defRPr>
            </a:lvl4pPr>
            <a:lvl5pPr marL="2057400" indent="-228600" eaLnBrk="0" hangingPunct="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fld id="{36AE7992-EFED-9644-85CE-B1F9FB364154}" type="slidenum">
              <a:rPr lang="en-NZ" altLang="en-US" sz="1000"/>
              <a:pPr/>
              <a:t>12</a:t>
            </a:fld>
            <a:endParaRPr lang="en-NZ" altLang="en-US" sz="1000"/>
          </a:p>
        </p:txBody>
      </p:sp>
      <p:sp>
        <p:nvSpPr>
          <p:cNvPr id="4" name="Text Placeholder 3"/>
          <p:cNvSpPr>
            <a:spLocks noGrp="1"/>
          </p:cNvSpPr>
          <p:nvPr>
            <p:ph type="body" sz="quarter" idx="10"/>
          </p:nvPr>
        </p:nvSpPr>
        <p:spPr>
          <a:xfrm>
            <a:off x="611188" y="1484313"/>
            <a:ext cx="8208962" cy="4681537"/>
          </a:xfrm>
        </p:spPr>
        <p:txBody>
          <a:bodyPr rtlCol="0">
            <a:normAutofit/>
          </a:bodyPr>
          <a:lstStyle/>
          <a:p>
            <a:pPr marL="0" indent="0" eaLnBrk="1" hangingPunct="1">
              <a:spcBef>
                <a:spcPts val="0"/>
              </a:spcBef>
              <a:buClr>
                <a:schemeClr val="tx1"/>
              </a:buClr>
              <a:defRPr/>
            </a:pPr>
            <a:r>
              <a:rPr lang="en-NZ" sz="2200" b="0" dirty="0">
                <a:solidFill>
                  <a:schemeClr val="tx1">
                    <a:lumMod val="75000"/>
                    <a:lumOff val="25000"/>
                  </a:schemeClr>
                </a:solidFill>
              </a:rPr>
              <a:t>Individual students will need different levels of support. Some strategies teachers can use include:</a:t>
            </a:r>
          </a:p>
          <a:p>
            <a:pPr marL="357188" lvl="1" indent="-357188" eaLnBrk="1" hangingPunct="1">
              <a:spcBef>
                <a:spcPts val="0"/>
              </a:spcBef>
              <a:buFont typeface="Webdings" pitchFamily="18" charset="2"/>
              <a:buChar char="4"/>
              <a:defRPr/>
            </a:pPr>
            <a:r>
              <a:rPr lang="en-NZ" dirty="0">
                <a:solidFill>
                  <a:schemeClr val="tx1">
                    <a:lumMod val="75000"/>
                    <a:lumOff val="25000"/>
                  </a:schemeClr>
                </a:solidFill>
              </a:rPr>
              <a:t>use fewer words</a:t>
            </a:r>
          </a:p>
          <a:p>
            <a:pPr marL="357188" lvl="1" indent="-357188" eaLnBrk="1" hangingPunct="1">
              <a:spcBef>
                <a:spcPts val="0"/>
              </a:spcBef>
              <a:buFont typeface="Webdings" pitchFamily="18" charset="2"/>
              <a:buChar char="4"/>
              <a:defRPr/>
            </a:pPr>
            <a:r>
              <a:rPr lang="en-NZ" dirty="0">
                <a:solidFill>
                  <a:schemeClr val="tx1">
                    <a:lumMod val="75000"/>
                    <a:lumOff val="25000"/>
                  </a:schemeClr>
                </a:solidFill>
              </a:rPr>
              <a:t>slow down the rate of speaking</a:t>
            </a:r>
          </a:p>
          <a:p>
            <a:pPr marL="357188" lvl="1" indent="-357188" eaLnBrk="1" hangingPunct="1">
              <a:spcBef>
                <a:spcPts val="0"/>
              </a:spcBef>
              <a:buFont typeface="Webdings" pitchFamily="18" charset="2"/>
              <a:buChar char="4"/>
              <a:defRPr/>
            </a:pPr>
            <a:r>
              <a:rPr lang="en-NZ" dirty="0">
                <a:solidFill>
                  <a:schemeClr val="tx1">
                    <a:lumMod val="75000"/>
                    <a:lumOff val="25000"/>
                  </a:schemeClr>
                </a:solidFill>
              </a:rPr>
              <a:t>give the student more time to process the information</a:t>
            </a:r>
          </a:p>
          <a:p>
            <a:pPr marL="357188" lvl="1" indent="-357188" eaLnBrk="1" hangingPunct="1">
              <a:spcBef>
                <a:spcPts val="0"/>
              </a:spcBef>
              <a:buFont typeface="Webdings" pitchFamily="18" charset="2"/>
              <a:buChar char="4"/>
              <a:defRPr/>
            </a:pPr>
            <a:r>
              <a:rPr lang="en-NZ" dirty="0">
                <a:solidFill>
                  <a:schemeClr val="tx1">
                    <a:lumMod val="75000"/>
                    <a:lumOff val="25000"/>
                  </a:schemeClr>
                </a:solidFill>
              </a:rPr>
              <a:t>use clear, concise visual information in the form of written language, pictures, objects and gestures</a:t>
            </a:r>
          </a:p>
          <a:p>
            <a:pPr marL="357188" lvl="1" indent="-357188" eaLnBrk="1" hangingPunct="1">
              <a:spcBef>
                <a:spcPts val="0"/>
              </a:spcBef>
              <a:buFont typeface="Webdings" pitchFamily="18" charset="2"/>
              <a:buChar char="4"/>
              <a:defRPr/>
            </a:pPr>
            <a:r>
              <a:rPr lang="en-NZ" dirty="0">
                <a:solidFill>
                  <a:schemeClr val="tx1">
                    <a:lumMod val="75000"/>
                    <a:lumOff val="25000"/>
                  </a:schemeClr>
                </a:solidFill>
              </a:rPr>
              <a:t>develop a communication system using pictures, signs, words and symbols for those students who are not able to use verbal language.</a:t>
            </a:r>
            <a:endParaRPr lang="en-GB" dirty="0"/>
          </a:p>
          <a:p>
            <a:pPr marL="357188" indent="-357188" eaLnBrk="1" hangingPunct="1">
              <a:spcBef>
                <a:spcPts val="0"/>
              </a:spcBef>
              <a:defRPr/>
            </a:pPr>
            <a:endParaRPr lang="en-NZ" dirty="0">
              <a:solidFill>
                <a:schemeClr val="tx1">
                  <a:lumMod val="75000"/>
                  <a:lumOff val="2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6"/>
          <p:cNvSpPr>
            <a:spLocks noGrp="1"/>
          </p:cNvSpPr>
          <p:nvPr>
            <p:ph type="title"/>
          </p:nvPr>
        </p:nvSpPr>
        <p:spPr>
          <a:xfrm>
            <a:off x="611188" y="239713"/>
            <a:ext cx="8208962" cy="1090612"/>
          </a:xfrm>
        </p:spPr>
        <p:txBody>
          <a:bodyPr/>
          <a:lstStyle/>
          <a:p>
            <a:pPr eaLnBrk="1" hangingPunct="1"/>
            <a:r>
              <a:rPr altLang="en-US" sz="2400" b="0">
                <a:latin typeface="Century Gothic" charset="0"/>
              </a:rPr>
              <a:t>Aims for students with ASD to</a:t>
            </a:r>
            <a:r>
              <a:rPr altLang="en-US" sz="2400">
                <a:latin typeface="Century Gothic" charset="0"/>
              </a:rPr>
              <a:t/>
            </a:r>
            <a:br>
              <a:rPr altLang="en-US" sz="2400">
                <a:latin typeface="Century Gothic" charset="0"/>
              </a:rPr>
            </a:br>
            <a:r>
              <a:rPr altLang="en-US">
                <a:latin typeface="Century Gothic" charset="0"/>
              </a:rPr>
              <a:t>Communicate….</a:t>
            </a:r>
          </a:p>
        </p:txBody>
      </p:sp>
      <p:sp>
        <p:nvSpPr>
          <p:cNvPr id="6" name="Slide Number Placeholder 5"/>
          <p:cNvSpPr>
            <a:spLocks noGrp="1"/>
          </p:cNvSpPr>
          <p:nvPr>
            <p:ph type="sldNum" sz="quarter" idx="10"/>
          </p:nvPr>
        </p:nvSpPr>
        <p:spPr/>
        <p:txBody>
          <a:bodyPr/>
          <a:lstStyle>
            <a:lvl1pPr eaLnBrk="0" hangingPunct="0">
              <a:defRPr sz="2400">
                <a:solidFill>
                  <a:schemeClr val="tx1"/>
                </a:solidFill>
                <a:latin typeface="Arial" charset="0"/>
                <a:ea typeface="ＭＳ Ｐゴシック" charset="-128"/>
                <a:cs typeface="ＭＳ Ｐゴシック" charset="-128"/>
              </a:defRPr>
            </a:lvl1pPr>
            <a:lvl2pPr marL="742950" indent="-285750" eaLnBrk="0" hangingPunct="0">
              <a:defRPr sz="2400">
                <a:solidFill>
                  <a:schemeClr val="tx1"/>
                </a:solidFill>
                <a:latin typeface="Arial" charset="0"/>
                <a:ea typeface="ＭＳ Ｐゴシック" charset="-128"/>
                <a:cs typeface="ＭＳ Ｐゴシック" charset="-128"/>
              </a:defRPr>
            </a:lvl2pPr>
            <a:lvl3pPr marL="1143000" indent="-228600" eaLnBrk="0" hangingPunct="0">
              <a:defRPr sz="2400">
                <a:solidFill>
                  <a:schemeClr val="tx1"/>
                </a:solidFill>
                <a:latin typeface="Arial" charset="0"/>
                <a:ea typeface="ＭＳ Ｐゴシック" charset="-128"/>
                <a:cs typeface="ＭＳ Ｐゴシック" charset="-128"/>
              </a:defRPr>
            </a:lvl3pPr>
            <a:lvl4pPr marL="1600200" indent="-228600" eaLnBrk="0" hangingPunct="0">
              <a:defRPr sz="2400">
                <a:solidFill>
                  <a:schemeClr val="tx1"/>
                </a:solidFill>
                <a:latin typeface="Arial" charset="0"/>
                <a:ea typeface="ＭＳ Ｐゴシック" charset="-128"/>
                <a:cs typeface="ＭＳ Ｐゴシック" charset="-128"/>
              </a:defRPr>
            </a:lvl4pPr>
            <a:lvl5pPr marL="2057400" indent="-228600" eaLnBrk="0" hangingPunct="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fld id="{E2690052-8655-B54D-A6A2-1F2F722E92BB}" type="slidenum">
              <a:rPr lang="en-GB" altLang="en-US" sz="1000"/>
              <a:pPr/>
              <a:t>13</a:t>
            </a:fld>
            <a:endParaRPr lang="en-GB" altLang="en-US" sz="1000"/>
          </a:p>
        </p:txBody>
      </p:sp>
      <p:graphicFrame>
        <p:nvGraphicFramePr>
          <p:cNvPr id="5" name="Group 114"/>
          <p:cNvGraphicFramePr>
            <a:graphicFrameLocks noGrp="1"/>
          </p:cNvGraphicFramePr>
          <p:nvPr/>
        </p:nvGraphicFramePr>
        <p:xfrm>
          <a:off x="611188" y="1349375"/>
          <a:ext cx="7489825" cy="4672013"/>
        </p:xfrm>
        <a:graphic>
          <a:graphicData uri="http://schemas.openxmlformats.org/drawingml/2006/table">
            <a:tbl>
              <a:tblPr/>
              <a:tblGrid>
                <a:gridCol w="2016125"/>
                <a:gridCol w="5473700"/>
              </a:tblGrid>
              <a:tr h="1066800">
                <a:tc>
                  <a:txBody>
                    <a:bodyPr/>
                    <a:lstStyle>
                      <a:lvl1pPr marL="3175" eaLnBrk="0" hangingPunct="0">
                        <a:spcAft>
                          <a:spcPts val="400"/>
                        </a:spcAft>
                        <a:defRPr sz="2000" b="1">
                          <a:solidFill>
                            <a:srgbClr val="404040"/>
                          </a:solidFill>
                          <a:latin typeface="Arial" charset="0"/>
                        </a:defRPr>
                      </a:lvl1pPr>
                      <a:lvl2pPr marL="742950" indent="-285750" eaLnBrk="0" hangingPunct="0">
                        <a:spcAft>
                          <a:spcPts val="400"/>
                        </a:spcAft>
                        <a:defRPr sz="2000">
                          <a:solidFill>
                            <a:srgbClr val="404040"/>
                          </a:solidFill>
                          <a:latin typeface="Arial" charset="0"/>
                        </a:defRPr>
                      </a:lvl2pPr>
                      <a:lvl3pPr marL="1143000" indent="-228600" eaLnBrk="0" hangingPunct="0">
                        <a:spcAft>
                          <a:spcPts val="600"/>
                        </a:spcAft>
                        <a:buFont typeface="Webdings" charset="2"/>
                        <a:defRPr sz="2000">
                          <a:solidFill>
                            <a:srgbClr val="404040"/>
                          </a:solidFill>
                          <a:latin typeface="Arial" charset="0"/>
                        </a:defRPr>
                      </a:lvl3pPr>
                      <a:lvl4pPr marL="1600200" indent="-228600" eaLnBrk="0" hangingPunct="0">
                        <a:spcAft>
                          <a:spcPts val="400"/>
                        </a:spcAft>
                        <a:buFont typeface="Arial" charset="0"/>
                        <a:defRPr>
                          <a:solidFill>
                            <a:srgbClr val="404040"/>
                          </a:solidFill>
                          <a:latin typeface="Arial" charset="0"/>
                        </a:defRPr>
                      </a:lvl4pPr>
                      <a:lvl5pPr marL="2057400" indent="-228600" eaLnBrk="0" hangingPunct="0">
                        <a:spcAft>
                          <a:spcPts val="400"/>
                        </a:spcAft>
                        <a:buFont typeface="Arial" charset="0"/>
                        <a:defRPr sz="1600">
                          <a:solidFill>
                            <a:srgbClr val="404040"/>
                          </a:solidFill>
                          <a:latin typeface="Arial" charset="0"/>
                        </a:defRPr>
                      </a:lvl5pPr>
                      <a:lvl6pPr marL="2514600" indent="-228600" eaLnBrk="0" fontAlgn="base" hangingPunct="0">
                        <a:spcBef>
                          <a:spcPct val="0"/>
                        </a:spcBef>
                        <a:spcAft>
                          <a:spcPts val="400"/>
                        </a:spcAft>
                        <a:buFont typeface="Arial" charset="0"/>
                        <a:defRPr sz="1600">
                          <a:solidFill>
                            <a:srgbClr val="404040"/>
                          </a:solidFill>
                          <a:latin typeface="Arial" charset="0"/>
                        </a:defRPr>
                      </a:lvl6pPr>
                      <a:lvl7pPr marL="2971800" indent="-228600" eaLnBrk="0" fontAlgn="base" hangingPunct="0">
                        <a:spcBef>
                          <a:spcPct val="0"/>
                        </a:spcBef>
                        <a:spcAft>
                          <a:spcPts val="400"/>
                        </a:spcAft>
                        <a:buFont typeface="Arial" charset="0"/>
                        <a:defRPr sz="1600">
                          <a:solidFill>
                            <a:srgbClr val="404040"/>
                          </a:solidFill>
                          <a:latin typeface="Arial" charset="0"/>
                        </a:defRPr>
                      </a:lvl7pPr>
                      <a:lvl8pPr marL="3429000" indent="-228600" eaLnBrk="0" fontAlgn="base" hangingPunct="0">
                        <a:spcBef>
                          <a:spcPct val="0"/>
                        </a:spcBef>
                        <a:spcAft>
                          <a:spcPts val="400"/>
                        </a:spcAft>
                        <a:buFont typeface="Arial" charset="0"/>
                        <a:defRPr sz="1600">
                          <a:solidFill>
                            <a:srgbClr val="404040"/>
                          </a:solidFill>
                          <a:latin typeface="Arial" charset="0"/>
                        </a:defRPr>
                      </a:lvl8pPr>
                      <a:lvl9pPr marL="3886200" indent="-228600" eaLnBrk="0" fontAlgn="base" hangingPunct="0">
                        <a:spcBef>
                          <a:spcPct val="0"/>
                        </a:spcBef>
                        <a:spcAft>
                          <a:spcPts val="400"/>
                        </a:spcAft>
                        <a:buFont typeface="Arial" charset="0"/>
                        <a:defRPr sz="1600">
                          <a:solidFill>
                            <a:srgbClr val="404040"/>
                          </a:solidFill>
                          <a:latin typeface="Arial" charset="0"/>
                        </a:defRPr>
                      </a:lvl9pPr>
                    </a:lstStyle>
                    <a:p>
                      <a:pPr marL="3175"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bg1"/>
                          </a:solidFill>
                          <a:effectLst/>
                          <a:latin typeface="Arial" charset="0"/>
                          <a:ea typeface="ＭＳ Ｐゴシック" charset="-128"/>
                          <a:cs typeface="ＭＳ Ｐゴシック" charset="-128"/>
                        </a:rPr>
                        <a:t>Thinking</a:t>
                      </a:r>
                    </a:p>
                  </a:txBody>
                  <a:tcPr marT="45725" marB="45725"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solidFill>
                      <a:srgbClr val="8F8778"/>
                    </a:solidFill>
                  </a:tcPr>
                </a:tc>
                <a:tc>
                  <a:txBody>
                    <a:bodyPr/>
                    <a:lstStyle>
                      <a:lvl1pPr eaLnBrk="0" hangingPunct="0">
                        <a:spcAft>
                          <a:spcPts val="400"/>
                        </a:spcAft>
                        <a:defRPr sz="2000" b="1">
                          <a:solidFill>
                            <a:srgbClr val="404040"/>
                          </a:solidFill>
                          <a:latin typeface="Arial" charset="0"/>
                        </a:defRPr>
                      </a:lvl1pPr>
                      <a:lvl2pPr marL="742950" indent="-285750" eaLnBrk="0" hangingPunct="0">
                        <a:spcAft>
                          <a:spcPts val="400"/>
                        </a:spcAft>
                        <a:defRPr sz="2000">
                          <a:solidFill>
                            <a:srgbClr val="404040"/>
                          </a:solidFill>
                          <a:latin typeface="Arial" charset="0"/>
                        </a:defRPr>
                      </a:lvl2pPr>
                      <a:lvl3pPr marL="1143000" indent="-228600" eaLnBrk="0" hangingPunct="0">
                        <a:spcAft>
                          <a:spcPts val="600"/>
                        </a:spcAft>
                        <a:buFont typeface="Webdings" charset="2"/>
                        <a:defRPr sz="2000">
                          <a:solidFill>
                            <a:srgbClr val="404040"/>
                          </a:solidFill>
                          <a:latin typeface="Arial" charset="0"/>
                        </a:defRPr>
                      </a:lvl3pPr>
                      <a:lvl4pPr marL="1600200" indent="-228600" eaLnBrk="0" hangingPunct="0">
                        <a:spcAft>
                          <a:spcPts val="400"/>
                        </a:spcAft>
                        <a:buFont typeface="Arial" charset="0"/>
                        <a:defRPr>
                          <a:solidFill>
                            <a:srgbClr val="404040"/>
                          </a:solidFill>
                          <a:latin typeface="Arial" charset="0"/>
                        </a:defRPr>
                      </a:lvl4pPr>
                      <a:lvl5pPr marL="2057400" indent="-228600" eaLnBrk="0" hangingPunct="0">
                        <a:spcAft>
                          <a:spcPts val="400"/>
                        </a:spcAft>
                        <a:buFont typeface="Arial" charset="0"/>
                        <a:defRPr sz="1600">
                          <a:solidFill>
                            <a:srgbClr val="404040"/>
                          </a:solidFill>
                          <a:latin typeface="Arial" charset="0"/>
                        </a:defRPr>
                      </a:lvl5pPr>
                      <a:lvl6pPr marL="2514600" indent="-228600" eaLnBrk="0" fontAlgn="base" hangingPunct="0">
                        <a:spcBef>
                          <a:spcPct val="0"/>
                        </a:spcBef>
                        <a:spcAft>
                          <a:spcPts val="400"/>
                        </a:spcAft>
                        <a:buFont typeface="Arial" charset="0"/>
                        <a:defRPr sz="1600">
                          <a:solidFill>
                            <a:srgbClr val="404040"/>
                          </a:solidFill>
                          <a:latin typeface="Arial" charset="0"/>
                        </a:defRPr>
                      </a:lvl6pPr>
                      <a:lvl7pPr marL="2971800" indent="-228600" eaLnBrk="0" fontAlgn="base" hangingPunct="0">
                        <a:spcBef>
                          <a:spcPct val="0"/>
                        </a:spcBef>
                        <a:spcAft>
                          <a:spcPts val="400"/>
                        </a:spcAft>
                        <a:buFont typeface="Arial" charset="0"/>
                        <a:defRPr sz="1600">
                          <a:solidFill>
                            <a:srgbClr val="404040"/>
                          </a:solidFill>
                          <a:latin typeface="Arial" charset="0"/>
                        </a:defRPr>
                      </a:lvl7pPr>
                      <a:lvl8pPr marL="3429000" indent="-228600" eaLnBrk="0" fontAlgn="base" hangingPunct="0">
                        <a:spcBef>
                          <a:spcPct val="0"/>
                        </a:spcBef>
                        <a:spcAft>
                          <a:spcPts val="400"/>
                        </a:spcAft>
                        <a:buFont typeface="Arial" charset="0"/>
                        <a:defRPr sz="1600">
                          <a:solidFill>
                            <a:srgbClr val="404040"/>
                          </a:solidFill>
                          <a:latin typeface="Arial" charset="0"/>
                        </a:defRPr>
                      </a:lvl8pPr>
                      <a:lvl9pPr marL="3886200" indent="-228600" eaLnBrk="0" fontAlgn="base" hangingPunct="0">
                        <a:spcBef>
                          <a:spcPct val="0"/>
                        </a:spcBef>
                        <a:spcAft>
                          <a:spcPts val="400"/>
                        </a:spcAft>
                        <a:buFont typeface="Arial" charset="0"/>
                        <a:defRPr sz="1600">
                          <a:solidFill>
                            <a:srgbClr val="404040"/>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NZ" altLang="en-US" sz="1600" b="0" i="0" u="none" strike="noStrike" cap="none" normalizeH="0" baseline="0">
                          <a:ln>
                            <a:noFill/>
                          </a:ln>
                          <a:solidFill>
                            <a:schemeClr val="tx1"/>
                          </a:solidFill>
                          <a:effectLst/>
                          <a:latin typeface="Arial" charset="0"/>
                          <a:ea typeface="ＭＳ Ｐゴシック" charset="-128"/>
                          <a:cs typeface="ＭＳ Ｐゴシック" charset="-128"/>
                        </a:rPr>
                        <a:t>Communication is essential to share and make sense of knowledge and information. Students need access to verbal, visual and written information to access the curriculum.</a:t>
                      </a:r>
                      <a:endParaRPr kumimoji="0" lang="en-US" altLang="en-US" sz="16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T="45725" marB="45725"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647700">
                <a:tc>
                  <a:txBody>
                    <a:bodyPr/>
                    <a:lstStyle>
                      <a:lvl1pPr marL="3175" eaLnBrk="0" hangingPunct="0">
                        <a:spcAft>
                          <a:spcPts val="400"/>
                        </a:spcAft>
                        <a:defRPr sz="2000" b="1">
                          <a:solidFill>
                            <a:srgbClr val="404040"/>
                          </a:solidFill>
                          <a:latin typeface="Arial" charset="0"/>
                        </a:defRPr>
                      </a:lvl1pPr>
                      <a:lvl2pPr marL="742950" indent="-285750" eaLnBrk="0" hangingPunct="0">
                        <a:spcAft>
                          <a:spcPts val="400"/>
                        </a:spcAft>
                        <a:defRPr sz="2000">
                          <a:solidFill>
                            <a:srgbClr val="404040"/>
                          </a:solidFill>
                          <a:latin typeface="Arial" charset="0"/>
                        </a:defRPr>
                      </a:lvl2pPr>
                      <a:lvl3pPr marL="1143000" indent="-228600" eaLnBrk="0" hangingPunct="0">
                        <a:spcAft>
                          <a:spcPts val="600"/>
                        </a:spcAft>
                        <a:buFont typeface="Webdings" charset="2"/>
                        <a:defRPr sz="2000">
                          <a:solidFill>
                            <a:srgbClr val="404040"/>
                          </a:solidFill>
                          <a:latin typeface="Arial" charset="0"/>
                        </a:defRPr>
                      </a:lvl3pPr>
                      <a:lvl4pPr marL="1600200" indent="-228600" eaLnBrk="0" hangingPunct="0">
                        <a:spcAft>
                          <a:spcPts val="400"/>
                        </a:spcAft>
                        <a:buFont typeface="Arial" charset="0"/>
                        <a:defRPr>
                          <a:solidFill>
                            <a:srgbClr val="404040"/>
                          </a:solidFill>
                          <a:latin typeface="Arial" charset="0"/>
                        </a:defRPr>
                      </a:lvl4pPr>
                      <a:lvl5pPr marL="2057400" indent="-228600" eaLnBrk="0" hangingPunct="0">
                        <a:spcAft>
                          <a:spcPts val="400"/>
                        </a:spcAft>
                        <a:buFont typeface="Arial" charset="0"/>
                        <a:defRPr sz="1600">
                          <a:solidFill>
                            <a:srgbClr val="404040"/>
                          </a:solidFill>
                          <a:latin typeface="Arial" charset="0"/>
                        </a:defRPr>
                      </a:lvl5pPr>
                      <a:lvl6pPr marL="2514600" indent="-228600" eaLnBrk="0" fontAlgn="base" hangingPunct="0">
                        <a:spcBef>
                          <a:spcPct val="0"/>
                        </a:spcBef>
                        <a:spcAft>
                          <a:spcPts val="400"/>
                        </a:spcAft>
                        <a:buFont typeface="Arial" charset="0"/>
                        <a:defRPr sz="1600">
                          <a:solidFill>
                            <a:srgbClr val="404040"/>
                          </a:solidFill>
                          <a:latin typeface="Arial" charset="0"/>
                        </a:defRPr>
                      </a:lvl6pPr>
                      <a:lvl7pPr marL="2971800" indent="-228600" eaLnBrk="0" fontAlgn="base" hangingPunct="0">
                        <a:spcBef>
                          <a:spcPct val="0"/>
                        </a:spcBef>
                        <a:spcAft>
                          <a:spcPts val="400"/>
                        </a:spcAft>
                        <a:buFont typeface="Arial" charset="0"/>
                        <a:defRPr sz="1600">
                          <a:solidFill>
                            <a:srgbClr val="404040"/>
                          </a:solidFill>
                          <a:latin typeface="Arial" charset="0"/>
                        </a:defRPr>
                      </a:lvl7pPr>
                      <a:lvl8pPr marL="3429000" indent="-228600" eaLnBrk="0" fontAlgn="base" hangingPunct="0">
                        <a:spcBef>
                          <a:spcPct val="0"/>
                        </a:spcBef>
                        <a:spcAft>
                          <a:spcPts val="400"/>
                        </a:spcAft>
                        <a:buFont typeface="Arial" charset="0"/>
                        <a:defRPr sz="1600">
                          <a:solidFill>
                            <a:srgbClr val="404040"/>
                          </a:solidFill>
                          <a:latin typeface="Arial" charset="0"/>
                        </a:defRPr>
                      </a:lvl8pPr>
                      <a:lvl9pPr marL="3886200" indent="-228600" eaLnBrk="0" fontAlgn="base" hangingPunct="0">
                        <a:spcBef>
                          <a:spcPct val="0"/>
                        </a:spcBef>
                        <a:spcAft>
                          <a:spcPts val="400"/>
                        </a:spcAft>
                        <a:buFont typeface="Arial" charset="0"/>
                        <a:defRPr sz="1600">
                          <a:solidFill>
                            <a:srgbClr val="404040"/>
                          </a:solidFill>
                          <a:latin typeface="Arial" charset="0"/>
                        </a:defRPr>
                      </a:lvl9pPr>
                    </a:lstStyle>
                    <a:p>
                      <a:pPr marL="3175"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bg1"/>
                          </a:solidFill>
                          <a:effectLst/>
                          <a:latin typeface="Arial" charset="0"/>
                          <a:ea typeface="ＭＳ Ｐゴシック" charset="-128"/>
                          <a:cs typeface="ＭＳ Ｐゴシック" charset="-128"/>
                        </a:rPr>
                        <a:t>Relating to others</a:t>
                      </a:r>
                    </a:p>
                  </a:txBody>
                  <a:tcPr marT="45725" marB="45725"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F8778"/>
                    </a:solidFill>
                  </a:tcPr>
                </a:tc>
                <a:tc>
                  <a:txBody>
                    <a:bodyPr/>
                    <a:lstStyle>
                      <a:lvl1pPr eaLnBrk="0" hangingPunct="0">
                        <a:spcAft>
                          <a:spcPts val="400"/>
                        </a:spcAft>
                        <a:defRPr sz="2000" b="1">
                          <a:solidFill>
                            <a:srgbClr val="404040"/>
                          </a:solidFill>
                          <a:latin typeface="Arial" charset="0"/>
                        </a:defRPr>
                      </a:lvl1pPr>
                      <a:lvl2pPr marL="742950" indent="-285750" eaLnBrk="0" hangingPunct="0">
                        <a:spcAft>
                          <a:spcPts val="400"/>
                        </a:spcAft>
                        <a:defRPr sz="2000">
                          <a:solidFill>
                            <a:srgbClr val="404040"/>
                          </a:solidFill>
                          <a:latin typeface="Arial" charset="0"/>
                        </a:defRPr>
                      </a:lvl2pPr>
                      <a:lvl3pPr marL="1143000" indent="-228600" eaLnBrk="0" hangingPunct="0">
                        <a:spcAft>
                          <a:spcPts val="600"/>
                        </a:spcAft>
                        <a:buFont typeface="Webdings" charset="2"/>
                        <a:defRPr sz="2000">
                          <a:solidFill>
                            <a:srgbClr val="404040"/>
                          </a:solidFill>
                          <a:latin typeface="Arial" charset="0"/>
                        </a:defRPr>
                      </a:lvl3pPr>
                      <a:lvl4pPr marL="1600200" indent="-228600" eaLnBrk="0" hangingPunct="0">
                        <a:spcAft>
                          <a:spcPts val="400"/>
                        </a:spcAft>
                        <a:buFont typeface="Arial" charset="0"/>
                        <a:defRPr>
                          <a:solidFill>
                            <a:srgbClr val="404040"/>
                          </a:solidFill>
                          <a:latin typeface="Arial" charset="0"/>
                        </a:defRPr>
                      </a:lvl4pPr>
                      <a:lvl5pPr marL="2057400" indent="-228600" eaLnBrk="0" hangingPunct="0">
                        <a:spcAft>
                          <a:spcPts val="400"/>
                        </a:spcAft>
                        <a:buFont typeface="Arial" charset="0"/>
                        <a:defRPr sz="1600">
                          <a:solidFill>
                            <a:srgbClr val="404040"/>
                          </a:solidFill>
                          <a:latin typeface="Arial" charset="0"/>
                        </a:defRPr>
                      </a:lvl5pPr>
                      <a:lvl6pPr marL="2514600" indent="-228600" eaLnBrk="0" fontAlgn="base" hangingPunct="0">
                        <a:spcBef>
                          <a:spcPct val="0"/>
                        </a:spcBef>
                        <a:spcAft>
                          <a:spcPts val="400"/>
                        </a:spcAft>
                        <a:buFont typeface="Arial" charset="0"/>
                        <a:defRPr sz="1600">
                          <a:solidFill>
                            <a:srgbClr val="404040"/>
                          </a:solidFill>
                          <a:latin typeface="Arial" charset="0"/>
                        </a:defRPr>
                      </a:lvl6pPr>
                      <a:lvl7pPr marL="2971800" indent="-228600" eaLnBrk="0" fontAlgn="base" hangingPunct="0">
                        <a:spcBef>
                          <a:spcPct val="0"/>
                        </a:spcBef>
                        <a:spcAft>
                          <a:spcPts val="400"/>
                        </a:spcAft>
                        <a:buFont typeface="Arial" charset="0"/>
                        <a:defRPr sz="1600">
                          <a:solidFill>
                            <a:srgbClr val="404040"/>
                          </a:solidFill>
                          <a:latin typeface="Arial" charset="0"/>
                        </a:defRPr>
                      </a:lvl7pPr>
                      <a:lvl8pPr marL="3429000" indent="-228600" eaLnBrk="0" fontAlgn="base" hangingPunct="0">
                        <a:spcBef>
                          <a:spcPct val="0"/>
                        </a:spcBef>
                        <a:spcAft>
                          <a:spcPts val="400"/>
                        </a:spcAft>
                        <a:buFont typeface="Arial" charset="0"/>
                        <a:defRPr sz="1600">
                          <a:solidFill>
                            <a:srgbClr val="404040"/>
                          </a:solidFill>
                          <a:latin typeface="Arial" charset="0"/>
                        </a:defRPr>
                      </a:lvl8pPr>
                      <a:lvl9pPr marL="3886200" indent="-228600" eaLnBrk="0" fontAlgn="base" hangingPunct="0">
                        <a:spcBef>
                          <a:spcPct val="0"/>
                        </a:spcBef>
                        <a:spcAft>
                          <a:spcPts val="400"/>
                        </a:spcAft>
                        <a:buFont typeface="Arial" charset="0"/>
                        <a:defRPr sz="1600">
                          <a:solidFill>
                            <a:srgbClr val="404040"/>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NZ" altLang="en-US" sz="1600" b="0" i="0" u="none" strike="noStrike" cap="none" normalizeH="0" baseline="0">
                          <a:ln>
                            <a:noFill/>
                          </a:ln>
                          <a:solidFill>
                            <a:schemeClr val="tx1"/>
                          </a:solidFill>
                          <a:effectLst/>
                          <a:latin typeface="Arial" charset="0"/>
                          <a:ea typeface="ＭＳ Ｐゴシック" charset="-128"/>
                          <a:cs typeface="ＭＳ Ｐゴシック" charset="-128"/>
                        </a:rPr>
                        <a:t>All students need some form of communication to be able to express their needs, thoughts, feelings and intentions.</a:t>
                      </a:r>
                      <a:endParaRPr kumimoji="0" lang="en-US" altLang="en-US" sz="16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T="45725" marB="45725"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822325">
                <a:tc>
                  <a:txBody>
                    <a:bodyPr/>
                    <a:lstStyle>
                      <a:lvl1pPr marL="3175" eaLnBrk="0" hangingPunct="0">
                        <a:spcAft>
                          <a:spcPts val="400"/>
                        </a:spcAft>
                        <a:defRPr sz="2000" b="1">
                          <a:solidFill>
                            <a:srgbClr val="404040"/>
                          </a:solidFill>
                          <a:latin typeface="Arial" charset="0"/>
                        </a:defRPr>
                      </a:lvl1pPr>
                      <a:lvl2pPr marL="742950" indent="-285750" eaLnBrk="0" hangingPunct="0">
                        <a:spcAft>
                          <a:spcPts val="400"/>
                        </a:spcAft>
                        <a:defRPr sz="2000">
                          <a:solidFill>
                            <a:srgbClr val="404040"/>
                          </a:solidFill>
                          <a:latin typeface="Arial" charset="0"/>
                        </a:defRPr>
                      </a:lvl2pPr>
                      <a:lvl3pPr marL="1143000" indent="-228600" eaLnBrk="0" hangingPunct="0">
                        <a:spcAft>
                          <a:spcPts val="600"/>
                        </a:spcAft>
                        <a:buFont typeface="Webdings" charset="2"/>
                        <a:defRPr sz="2000">
                          <a:solidFill>
                            <a:srgbClr val="404040"/>
                          </a:solidFill>
                          <a:latin typeface="Arial" charset="0"/>
                        </a:defRPr>
                      </a:lvl3pPr>
                      <a:lvl4pPr marL="1600200" indent="-228600" eaLnBrk="0" hangingPunct="0">
                        <a:spcAft>
                          <a:spcPts val="400"/>
                        </a:spcAft>
                        <a:buFont typeface="Arial" charset="0"/>
                        <a:defRPr>
                          <a:solidFill>
                            <a:srgbClr val="404040"/>
                          </a:solidFill>
                          <a:latin typeface="Arial" charset="0"/>
                        </a:defRPr>
                      </a:lvl4pPr>
                      <a:lvl5pPr marL="2057400" indent="-228600" eaLnBrk="0" hangingPunct="0">
                        <a:spcAft>
                          <a:spcPts val="400"/>
                        </a:spcAft>
                        <a:buFont typeface="Arial" charset="0"/>
                        <a:defRPr sz="1600">
                          <a:solidFill>
                            <a:srgbClr val="404040"/>
                          </a:solidFill>
                          <a:latin typeface="Arial" charset="0"/>
                        </a:defRPr>
                      </a:lvl5pPr>
                      <a:lvl6pPr marL="2514600" indent="-228600" eaLnBrk="0" fontAlgn="base" hangingPunct="0">
                        <a:spcBef>
                          <a:spcPct val="0"/>
                        </a:spcBef>
                        <a:spcAft>
                          <a:spcPts val="400"/>
                        </a:spcAft>
                        <a:buFont typeface="Arial" charset="0"/>
                        <a:defRPr sz="1600">
                          <a:solidFill>
                            <a:srgbClr val="404040"/>
                          </a:solidFill>
                          <a:latin typeface="Arial" charset="0"/>
                        </a:defRPr>
                      </a:lvl6pPr>
                      <a:lvl7pPr marL="2971800" indent="-228600" eaLnBrk="0" fontAlgn="base" hangingPunct="0">
                        <a:spcBef>
                          <a:spcPct val="0"/>
                        </a:spcBef>
                        <a:spcAft>
                          <a:spcPts val="400"/>
                        </a:spcAft>
                        <a:buFont typeface="Arial" charset="0"/>
                        <a:defRPr sz="1600">
                          <a:solidFill>
                            <a:srgbClr val="404040"/>
                          </a:solidFill>
                          <a:latin typeface="Arial" charset="0"/>
                        </a:defRPr>
                      </a:lvl7pPr>
                      <a:lvl8pPr marL="3429000" indent="-228600" eaLnBrk="0" fontAlgn="base" hangingPunct="0">
                        <a:spcBef>
                          <a:spcPct val="0"/>
                        </a:spcBef>
                        <a:spcAft>
                          <a:spcPts val="400"/>
                        </a:spcAft>
                        <a:buFont typeface="Arial" charset="0"/>
                        <a:defRPr sz="1600">
                          <a:solidFill>
                            <a:srgbClr val="404040"/>
                          </a:solidFill>
                          <a:latin typeface="Arial" charset="0"/>
                        </a:defRPr>
                      </a:lvl8pPr>
                      <a:lvl9pPr marL="3886200" indent="-228600" eaLnBrk="0" fontAlgn="base" hangingPunct="0">
                        <a:spcBef>
                          <a:spcPct val="0"/>
                        </a:spcBef>
                        <a:spcAft>
                          <a:spcPts val="400"/>
                        </a:spcAft>
                        <a:buFont typeface="Arial" charset="0"/>
                        <a:defRPr sz="1600">
                          <a:solidFill>
                            <a:srgbClr val="404040"/>
                          </a:solidFill>
                          <a:latin typeface="Arial" charset="0"/>
                        </a:defRPr>
                      </a:lvl9pPr>
                    </a:lstStyle>
                    <a:p>
                      <a:pPr marL="3175"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bg1"/>
                          </a:solidFill>
                          <a:effectLst/>
                          <a:latin typeface="Arial" charset="0"/>
                          <a:ea typeface="ＭＳ Ｐゴシック" charset="-128"/>
                          <a:cs typeface="ＭＳ Ｐゴシック" charset="-128"/>
                        </a:rPr>
                        <a:t>Understanding language, symbols, and texts</a:t>
                      </a:r>
                    </a:p>
                  </a:txBody>
                  <a:tcPr marT="45725" marB="45725"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F8778"/>
                    </a:solidFill>
                  </a:tcPr>
                </a:tc>
                <a:tc>
                  <a:txBody>
                    <a:bodyPr/>
                    <a:lstStyle>
                      <a:lvl1pPr eaLnBrk="0" hangingPunct="0">
                        <a:spcAft>
                          <a:spcPts val="400"/>
                        </a:spcAft>
                        <a:defRPr sz="2000" b="1">
                          <a:solidFill>
                            <a:srgbClr val="404040"/>
                          </a:solidFill>
                          <a:latin typeface="Arial" charset="0"/>
                        </a:defRPr>
                      </a:lvl1pPr>
                      <a:lvl2pPr marL="742950" indent="-285750" eaLnBrk="0" hangingPunct="0">
                        <a:spcAft>
                          <a:spcPts val="400"/>
                        </a:spcAft>
                        <a:defRPr sz="2000">
                          <a:solidFill>
                            <a:srgbClr val="404040"/>
                          </a:solidFill>
                          <a:latin typeface="Arial" charset="0"/>
                        </a:defRPr>
                      </a:lvl2pPr>
                      <a:lvl3pPr marL="1143000" indent="-228600" eaLnBrk="0" hangingPunct="0">
                        <a:spcAft>
                          <a:spcPts val="600"/>
                        </a:spcAft>
                        <a:buFont typeface="Webdings" charset="2"/>
                        <a:defRPr sz="2000">
                          <a:solidFill>
                            <a:srgbClr val="404040"/>
                          </a:solidFill>
                          <a:latin typeface="Arial" charset="0"/>
                        </a:defRPr>
                      </a:lvl3pPr>
                      <a:lvl4pPr marL="1600200" indent="-228600" eaLnBrk="0" hangingPunct="0">
                        <a:spcAft>
                          <a:spcPts val="400"/>
                        </a:spcAft>
                        <a:buFont typeface="Arial" charset="0"/>
                        <a:defRPr>
                          <a:solidFill>
                            <a:srgbClr val="404040"/>
                          </a:solidFill>
                          <a:latin typeface="Arial" charset="0"/>
                        </a:defRPr>
                      </a:lvl4pPr>
                      <a:lvl5pPr marL="2057400" indent="-228600" eaLnBrk="0" hangingPunct="0">
                        <a:spcAft>
                          <a:spcPts val="400"/>
                        </a:spcAft>
                        <a:buFont typeface="Arial" charset="0"/>
                        <a:defRPr sz="1600">
                          <a:solidFill>
                            <a:srgbClr val="404040"/>
                          </a:solidFill>
                          <a:latin typeface="Arial" charset="0"/>
                        </a:defRPr>
                      </a:lvl5pPr>
                      <a:lvl6pPr marL="2514600" indent="-228600" eaLnBrk="0" fontAlgn="base" hangingPunct="0">
                        <a:spcBef>
                          <a:spcPct val="0"/>
                        </a:spcBef>
                        <a:spcAft>
                          <a:spcPts val="400"/>
                        </a:spcAft>
                        <a:buFont typeface="Arial" charset="0"/>
                        <a:defRPr sz="1600">
                          <a:solidFill>
                            <a:srgbClr val="404040"/>
                          </a:solidFill>
                          <a:latin typeface="Arial" charset="0"/>
                        </a:defRPr>
                      </a:lvl6pPr>
                      <a:lvl7pPr marL="2971800" indent="-228600" eaLnBrk="0" fontAlgn="base" hangingPunct="0">
                        <a:spcBef>
                          <a:spcPct val="0"/>
                        </a:spcBef>
                        <a:spcAft>
                          <a:spcPts val="400"/>
                        </a:spcAft>
                        <a:buFont typeface="Arial" charset="0"/>
                        <a:defRPr sz="1600">
                          <a:solidFill>
                            <a:srgbClr val="404040"/>
                          </a:solidFill>
                          <a:latin typeface="Arial" charset="0"/>
                        </a:defRPr>
                      </a:lvl7pPr>
                      <a:lvl8pPr marL="3429000" indent="-228600" eaLnBrk="0" fontAlgn="base" hangingPunct="0">
                        <a:spcBef>
                          <a:spcPct val="0"/>
                        </a:spcBef>
                        <a:spcAft>
                          <a:spcPts val="400"/>
                        </a:spcAft>
                        <a:buFont typeface="Arial" charset="0"/>
                        <a:defRPr sz="1600">
                          <a:solidFill>
                            <a:srgbClr val="404040"/>
                          </a:solidFill>
                          <a:latin typeface="Arial" charset="0"/>
                        </a:defRPr>
                      </a:lvl8pPr>
                      <a:lvl9pPr marL="3886200" indent="-228600" eaLnBrk="0" fontAlgn="base" hangingPunct="0">
                        <a:spcBef>
                          <a:spcPct val="0"/>
                        </a:spcBef>
                        <a:spcAft>
                          <a:spcPts val="400"/>
                        </a:spcAft>
                        <a:buFont typeface="Arial" charset="0"/>
                        <a:defRPr sz="1600">
                          <a:solidFill>
                            <a:srgbClr val="404040"/>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NZ" altLang="en-US" sz="1600" b="0" i="0" u="none" strike="noStrike" cap="none" normalizeH="0" baseline="0">
                          <a:ln>
                            <a:noFill/>
                          </a:ln>
                          <a:solidFill>
                            <a:schemeClr val="tx1"/>
                          </a:solidFill>
                          <a:effectLst/>
                          <a:latin typeface="Arial" charset="0"/>
                          <a:ea typeface="ＭＳ Ｐゴシック" charset="-128"/>
                          <a:cs typeface="ＭＳ Ｐゴシック" charset="-128"/>
                        </a:rPr>
                        <a:t>Students need to be able  to express themselves and understand others</a:t>
                      </a:r>
                      <a:r>
                        <a:rPr kumimoji="0" lang="en-NZ" altLang="en-US" sz="1600" b="0" i="0" u="none" strike="noStrike" cap="none" normalizeH="0" baseline="0">
                          <a:ln>
                            <a:noFill/>
                          </a:ln>
                          <a:solidFill>
                            <a:srgbClr val="FF0000"/>
                          </a:solidFill>
                          <a:effectLst/>
                          <a:latin typeface="Arial" charset="0"/>
                          <a:ea typeface="ＭＳ Ｐゴシック" charset="-128"/>
                          <a:cs typeface="ＭＳ Ｐゴシック" charset="-128"/>
                        </a:rPr>
                        <a:t>.</a:t>
                      </a:r>
                      <a:endParaRPr kumimoji="0" lang="en-US" altLang="en-US" sz="1600" b="0" i="0" u="none" strike="noStrike" cap="none" normalizeH="0" baseline="0">
                        <a:ln>
                          <a:noFill/>
                        </a:ln>
                        <a:solidFill>
                          <a:srgbClr val="FF0000"/>
                        </a:solidFill>
                        <a:effectLst/>
                        <a:latin typeface="Arial" charset="0"/>
                        <a:ea typeface="ＭＳ Ｐゴシック" charset="-128"/>
                        <a:cs typeface="ＭＳ Ｐゴシック" charset="-128"/>
                      </a:endParaRPr>
                    </a:p>
                  </a:txBody>
                  <a:tcPr marT="45725" marB="45725"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1066800">
                <a:tc>
                  <a:txBody>
                    <a:bodyPr/>
                    <a:lstStyle>
                      <a:lvl1pPr marL="3175" eaLnBrk="0" hangingPunct="0">
                        <a:spcAft>
                          <a:spcPts val="400"/>
                        </a:spcAft>
                        <a:defRPr sz="2000" b="1">
                          <a:solidFill>
                            <a:srgbClr val="404040"/>
                          </a:solidFill>
                          <a:latin typeface="Arial" charset="0"/>
                        </a:defRPr>
                      </a:lvl1pPr>
                      <a:lvl2pPr marL="742950" indent="-285750" eaLnBrk="0" hangingPunct="0">
                        <a:spcAft>
                          <a:spcPts val="400"/>
                        </a:spcAft>
                        <a:defRPr sz="2000">
                          <a:solidFill>
                            <a:srgbClr val="404040"/>
                          </a:solidFill>
                          <a:latin typeface="Arial" charset="0"/>
                        </a:defRPr>
                      </a:lvl2pPr>
                      <a:lvl3pPr marL="1143000" indent="-228600" eaLnBrk="0" hangingPunct="0">
                        <a:spcAft>
                          <a:spcPts val="600"/>
                        </a:spcAft>
                        <a:buFont typeface="Webdings" charset="2"/>
                        <a:defRPr sz="2000">
                          <a:solidFill>
                            <a:srgbClr val="404040"/>
                          </a:solidFill>
                          <a:latin typeface="Arial" charset="0"/>
                        </a:defRPr>
                      </a:lvl3pPr>
                      <a:lvl4pPr marL="1600200" indent="-228600" eaLnBrk="0" hangingPunct="0">
                        <a:spcAft>
                          <a:spcPts val="400"/>
                        </a:spcAft>
                        <a:buFont typeface="Arial" charset="0"/>
                        <a:defRPr>
                          <a:solidFill>
                            <a:srgbClr val="404040"/>
                          </a:solidFill>
                          <a:latin typeface="Arial" charset="0"/>
                        </a:defRPr>
                      </a:lvl4pPr>
                      <a:lvl5pPr marL="2057400" indent="-228600" eaLnBrk="0" hangingPunct="0">
                        <a:spcAft>
                          <a:spcPts val="400"/>
                        </a:spcAft>
                        <a:buFont typeface="Arial" charset="0"/>
                        <a:defRPr sz="1600">
                          <a:solidFill>
                            <a:srgbClr val="404040"/>
                          </a:solidFill>
                          <a:latin typeface="Arial" charset="0"/>
                        </a:defRPr>
                      </a:lvl5pPr>
                      <a:lvl6pPr marL="2514600" indent="-228600" eaLnBrk="0" fontAlgn="base" hangingPunct="0">
                        <a:spcBef>
                          <a:spcPct val="0"/>
                        </a:spcBef>
                        <a:spcAft>
                          <a:spcPts val="400"/>
                        </a:spcAft>
                        <a:buFont typeface="Arial" charset="0"/>
                        <a:defRPr sz="1600">
                          <a:solidFill>
                            <a:srgbClr val="404040"/>
                          </a:solidFill>
                          <a:latin typeface="Arial" charset="0"/>
                        </a:defRPr>
                      </a:lvl6pPr>
                      <a:lvl7pPr marL="2971800" indent="-228600" eaLnBrk="0" fontAlgn="base" hangingPunct="0">
                        <a:spcBef>
                          <a:spcPct val="0"/>
                        </a:spcBef>
                        <a:spcAft>
                          <a:spcPts val="400"/>
                        </a:spcAft>
                        <a:buFont typeface="Arial" charset="0"/>
                        <a:defRPr sz="1600">
                          <a:solidFill>
                            <a:srgbClr val="404040"/>
                          </a:solidFill>
                          <a:latin typeface="Arial" charset="0"/>
                        </a:defRPr>
                      </a:lvl7pPr>
                      <a:lvl8pPr marL="3429000" indent="-228600" eaLnBrk="0" fontAlgn="base" hangingPunct="0">
                        <a:spcBef>
                          <a:spcPct val="0"/>
                        </a:spcBef>
                        <a:spcAft>
                          <a:spcPts val="400"/>
                        </a:spcAft>
                        <a:buFont typeface="Arial" charset="0"/>
                        <a:defRPr sz="1600">
                          <a:solidFill>
                            <a:srgbClr val="404040"/>
                          </a:solidFill>
                          <a:latin typeface="Arial" charset="0"/>
                        </a:defRPr>
                      </a:lvl8pPr>
                      <a:lvl9pPr marL="3886200" indent="-228600" eaLnBrk="0" fontAlgn="base" hangingPunct="0">
                        <a:spcBef>
                          <a:spcPct val="0"/>
                        </a:spcBef>
                        <a:spcAft>
                          <a:spcPts val="400"/>
                        </a:spcAft>
                        <a:buFont typeface="Arial" charset="0"/>
                        <a:defRPr sz="1600">
                          <a:solidFill>
                            <a:srgbClr val="404040"/>
                          </a:solidFill>
                          <a:latin typeface="Arial" charset="0"/>
                        </a:defRPr>
                      </a:lvl9pPr>
                    </a:lstStyle>
                    <a:p>
                      <a:pPr marL="3175"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bg1"/>
                          </a:solidFill>
                          <a:effectLst/>
                          <a:latin typeface="Arial" charset="0"/>
                          <a:ea typeface="ＭＳ Ｐゴシック" charset="-128"/>
                          <a:cs typeface="ＭＳ Ｐゴシック" charset="-128"/>
                        </a:rPr>
                        <a:t>Managing self</a:t>
                      </a:r>
                    </a:p>
                  </a:txBody>
                  <a:tcPr marT="45725" marB="45725"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F8778"/>
                    </a:solidFill>
                  </a:tcPr>
                </a:tc>
                <a:tc>
                  <a:txBody>
                    <a:bodyPr/>
                    <a:lstStyle>
                      <a:lvl1pPr eaLnBrk="0" hangingPunct="0">
                        <a:spcAft>
                          <a:spcPts val="400"/>
                        </a:spcAft>
                        <a:defRPr sz="2000" b="1">
                          <a:solidFill>
                            <a:srgbClr val="404040"/>
                          </a:solidFill>
                          <a:latin typeface="Arial" charset="0"/>
                        </a:defRPr>
                      </a:lvl1pPr>
                      <a:lvl2pPr marL="742950" indent="-285750" eaLnBrk="0" hangingPunct="0">
                        <a:spcAft>
                          <a:spcPts val="400"/>
                        </a:spcAft>
                        <a:defRPr sz="2000">
                          <a:solidFill>
                            <a:srgbClr val="404040"/>
                          </a:solidFill>
                          <a:latin typeface="Arial" charset="0"/>
                        </a:defRPr>
                      </a:lvl2pPr>
                      <a:lvl3pPr marL="1143000" indent="-228600" eaLnBrk="0" hangingPunct="0">
                        <a:spcAft>
                          <a:spcPts val="600"/>
                        </a:spcAft>
                        <a:buFont typeface="Webdings" charset="2"/>
                        <a:defRPr sz="2000">
                          <a:solidFill>
                            <a:srgbClr val="404040"/>
                          </a:solidFill>
                          <a:latin typeface="Arial" charset="0"/>
                        </a:defRPr>
                      </a:lvl3pPr>
                      <a:lvl4pPr marL="1600200" indent="-228600" eaLnBrk="0" hangingPunct="0">
                        <a:spcAft>
                          <a:spcPts val="400"/>
                        </a:spcAft>
                        <a:buFont typeface="Arial" charset="0"/>
                        <a:defRPr>
                          <a:solidFill>
                            <a:srgbClr val="404040"/>
                          </a:solidFill>
                          <a:latin typeface="Arial" charset="0"/>
                        </a:defRPr>
                      </a:lvl4pPr>
                      <a:lvl5pPr marL="2057400" indent="-228600" eaLnBrk="0" hangingPunct="0">
                        <a:spcAft>
                          <a:spcPts val="400"/>
                        </a:spcAft>
                        <a:buFont typeface="Arial" charset="0"/>
                        <a:defRPr sz="1600">
                          <a:solidFill>
                            <a:srgbClr val="404040"/>
                          </a:solidFill>
                          <a:latin typeface="Arial" charset="0"/>
                        </a:defRPr>
                      </a:lvl5pPr>
                      <a:lvl6pPr marL="2514600" indent="-228600" eaLnBrk="0" fontAlgn="base" hangingPunct="0">
                        <a:spcBef>
                          <a:spcPct val="0"/>
                        </a:spcBef>
                        <a:spcAft>
                          <a:spcPts val="400"/>
                        </a:spcAft>
                        <a:buFont typeface="Arial" charset="0"/>
                        <a:defRPr sz="1600">
                          <a:solidFill>
                            <a:srgbClr val="404040"/>
                          </a:solidFill>
                          <a:latin typeface="Arial" charset="0"/>
                        </a:defRPr>
                      </a:lvl6pPr>
                      <a:lvl7pPr marL="2971800" indent="-228600" eaLnBrk="0" fontAlgn="base" hangingPunct="0">
                        <a:spcBef>
                          <a:spcPct val="0"/>
                        </a:spcBef>
                        <a:spcAft>
                          <a:spcPts val="400"/>
                        </a:spcAft>
                        <a:buFont typeface="Arial" charset="0"/>
                        <a:defRPr sz="1600">
                          <a:solidFill>
                            <a:srgbClr val="404040"/>
                          </a:solidFill>
                          <a:latin typeface="Arial" charset="0"/>
                        </a:defRPr>
                      </a:lvl7pPr>
                      <a:lvl8pPr marL="3429000" indent="-228600" eaLnBrk="0" fontAlgn="base" hangingPunct="0">
                        <a:spcBef>
                          <a:spcPct val="0"/>
                        </a:spcBef>
                        <a:spcAft>
                          <a:spcPts val="400"/>
                        </a:spcAft>
                        <a:buFont typeface="Arial" charset="0"/>
                        <a:defRPr sz="1600">
                          <a:solidFill>
                            <a:srgbClr val="404040"/>
                          </a:solidFill>
                          <a:latin typeface="Arial" charset="0"/>
                        </a:defRPr>
                      </a:lvl8pPr>
                      <a:lvl9pPr marL="3886200" indent="-228600" eaLnBrk="0" fontAlgn="base" hangingPunct="0">
                        <a:spcBef>
                          <a:spcPct val="0"/>
                        </a:spcBef>
                        <a:spcAft>
                          <a:spcPts val="400"/>
                        </a:spcAft>
                        <a:buFont typeface="Arial" charset="0"/>
                        <a:defRPr sz="1600">
                          <a:solidFill>
                            <a:srgbClr val="404040"/>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NZ" altLang="en-US" sz="1600" b="0" i="0" u="none" strike="noStrike" cap="none" normalizeH="0" baseline="0">
                          <a:ln>
                            <a:noFill/>
                          </a:ln>
                          <a:solidFill>
                            <a:schemeClr val="tx1"/>
                          </a:solidFill>
                          <a:effectLst/>
                          <a:latin typeface="Arial" charset="0"/>
                          <a:ea typeface="ＭＳ Ｐゴシック" charset="-128"/>
                          <a:cs typeface="ＭＳ Ｐゴシック" charset="-128"/>
                        </a:rPr>
                        <a:t>When students are not able to express their needs and concerns, they can become anxious or frustrated and need to use other behaviour to get attention or to get their needs met.</a:t>
                      </a:r>
                      <a:endParaRPr kumimoji="0" lang="en-US" altLang="en-US" sz="16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T="45725" marB="45725"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1066800">
                <a:tc>
                  <a:txBody>
                    <a:bodyPr/>
                    <a:lstStyle>
                      <a:lvl1pPr marL="3175" eaLnBrk="0" hangingPunct="0">
                        <a:spcAft>
                          <a:spcPts val="400"/>
                        </a:spcAft>
                        <a:defRPr sz="2000" b="1">
                          <a:solidFill>
                            <a:srgbClr val="404040"/>
                          </a:solidFill>
                          <a:latin typeface="Arial" charset="0"/>
                        </a:defRPr>
                      </a:lvl1pPr>
                      <a:lvl2pPr marL="742950" indent="-285750" eaLnBrk="0" hangingPunct="0">
                        <a:spcAft>
                          <a:spcPts val="400"/>
                        </a:spcAft>
                        <a:defRPr sz="2000">
                          <a:solidFill>
                            <a:srgbClr val="404040"/>
                          </a:solidFill>
                          <a:latin typeface="Arial" charset="0"/>
                        </a:defRPr>
                      </a:lvl2pPr>
                      <a:lvl3pPr marL="1143000" indent="-228600" eaLnBrk="0" hangingPunct="0">
                        <a:spcAft>
                          <a:spcPts val="600"/>
                        </a:spcAft>
                        <a:buFont typeface="Webdings" charset="2"/>
                        <a:defRPr sz="2000">
                          <a:solidFill>
                            <a:srgbClr val="404040"/>
                          </a:solidFill>
                          <a:latin typeface="Arial" charset="0"/>
                        </a:defRPr>
                      </a:lvl3pPr>
                      <a:lvl4pPr marL="1600200" indent="-228600" eaLnBrk="0" hangingPunct="0">
                        <a:spcAft>
                          <a:spcPts val="400"/>
                        </a:spcAft>
                        <a:buFont typeface="Arial" charset="0"/>
                        <a:defRPr>
                          <a:solidFill>
                            <a:srgbClr val="404040"/>
                          </a:solidFill>
                          <a:latin typeface="Arial" charset="0"/>
                        </a:defRPr>
                      </a:lvl4pPr>
                      <a:lvl5pPr marL="2057400" indent="-228600" eaLnBrk="0" hangingPunct="0">
                        <a:spcAft>
                          <a:spcPts val="400"/>
                        </a:spcAft>
                        <a:buFont typeface="Arial" charset="0"/>
                        <a:defRPr sz="1600">
                          <a:solidFill>
                            <a:srgbClr val="404040"/>
                          </a:solidFill>
                          <a:latin typeface="Arial" charset="0"/>
                        </a:defRPr>
                      </a:lvl5pPr>
                      <a:lvl6pPr marL="2514600" indent="-228600" eaLnBrk="0" fontAlgn="base" hangingPunct="0">
                        <a:spcBef>
                          <a:spcPct val="0"/>
                        </a:spcBef>
                        <a:spcAft>
                          <a:spcPts val="400"/>
                        </a:spcAft>
                        <a:buFont typeface="Arial" charset="0"/>
                        <a:defRPr sz="1600">
                          <a:solidFill>
                            <a:srgbClr val="404040"/>
                          </a:solidFill>
                          <a:latin typeface="Arial" charset="0"/>
                        </a:defRPr>
                      </a:lvl6pPr>
                      <a:lvl7pPr marL="2971800" indent="-228600" eaLnBrk="0" fontAlgn="base" hangingPunct="0">
                        <a:spcBef>
                          <a:spcPct val="0"/>
                        </a:spcBef>
                        <a:spcAft>
                          <a:spcPts val="400"/>
                        </a:spcAft>
                        <a:buFont typeface="Arial" charset="0"/>
                        <a:defRPr sz="1600">
                          <a:solidFill>
                            <a:srgbClr val="404040"/>
                          </a:solidFill>
                          <a:latin typeface="Arial" charset="0"/>
                        </a:defRPr>
                      </a:lvl7pPr>
                      <a:lvl8pPr marL="3429000" indent="-228600" eaLnBrk="0" fontAlgn="base" hangingPunct="0">
                        <a:spcBef>
                          <a:spcPct val="0"/>
                        </a:spcBef>
                        <a:spcAft>
                          <a:spcPts val="400"/>
                        </a:spcAft>
                        <a:buFont typeface="Arial" charset="0"/>
                        <a:defRPr sz="1600">
                          <a:solidFill>
                            <a:srgbClr val="404040"/>
                          </a:solidFill>
                          <a:latin typeface="Arial" charset="0"/>
                        </a:defRPr>
                      </a:lvl8pPr>
                      <a:lvl9pPr marL="3886200" indent="-228600" eaLnBrk="0" fontAlgn="base" hangingPunct="0">
                        <a:spcBef>
                          <a:spcPct val="0"/>
                        </a:spcBef>
                        <a:spcAft>
                          <a:spcPts val="400"/>
                        </a:spcAft>
                        <a:buFont typeface="Arial" charset="0"/>
                        <a:defRPr sz="1600">
                          <a:solidFill>
                            <a:srgbClr val="404040"/>
                          </a:solidFill>
                          <a:latin typeface="Arial" charset="0"/>
                        </a:defRPr>
                      </a:lvl9pPr>
                    </a:lstStyle>
                    <a:p>
                      <a:pPr marL="3175"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bg1"/>
                          </a:solidFill>
                          <a:effectLst/>
                          <a:latin typeface="Arial" charset="0"/>
                          <a:ea typeface="ＭＳ Ｐゴシック" charset="-128"/>
                          <a:cs typeface="ＭＳ Ｐゴシック" charset="-128"/>
                        </a:rPr>
                        <a:t>Participating and contributing</a:t>
                      </a:r>
                    </a:p>
                  </a:txBody>
                  <a:tcPr marT="45725" marB="45725"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8F8778"/>
                    </a:solidFill>
                  </a:tcPr>
                </a:tc>
                <a:tc>
                  <a:txBody>
                    <a:bodyPr/>
                    <a:lstStyle>
                      <a:lvl1pPr eaLnBrk="0" hangingPunct="0">
                        <a:spcAft>
                          <a:spcPts val="400"/>
                        </a:spcAft>
                        <a:defRPr sz="2000" b="1">
                          <a:solidFill>
                            <a:srgbClr val="404040"/>
                          </a:solidFill>
                          <a:latin typeface="Arial" charset="0"/>
                        </a:defRPr>
                      </a:lvl1pPr>
                      <a:lvl2pPr marL="742950" indent="-285750" eaLnBrk="0" hangingPunct="0">
                        <a:spcAft>
                          <a:spcPts val="400"/>
                        </a:spcAft>
                        <a:defRPr sz="2000">
                          <a:solidFill>
                            <a:srgbClr val="404040"/>
                          </a:solidFill>
                          <a:latin typeface="Arial" charset="0"/>
                        </a:defRPr>
                      </a:lvl2pPr>
                      <a:lvl3pPr marL="1143000" indent="-228600" eaLnBrk="0" hangingPunct="0">
                        <a:spcAft>
                          <a:spcPts val="600"/>
                        </a:spcAft>
                        <a:buFont typeface="Webdings" charset="2"/>
                        <a:defRPr sz="2000">
                          <a:solidFill>
                            <a:srgbClr val="404040"/>
                          </a:solidFill>
                          <a:latin typeface="Arial" charset="0"/>
                        </a:defRPr>
                      </a:lvl3pPr>
                      <a:lvl4pPr marL="1600200" indent="-228600" eaLnBrk="0" hangingPunct="0">
                        <a:spcAft>
                          <a:spcPts val="400"/>
                        </a:spcAft>
                        <a:buFont typeface="Arial" charset="0"/>
                        <a:defRPr>
                          <a:solidFill>
                            <a:srgbClr val="404040"/>
                          </a:solidFill>
                          <a:latin typeface="Arial" charset="0"/>
                        </a:defRPr>
                      </a:lvl4pPr>
                      <a:lvl5pPr marL="2057400" indent="-228600" eaLnBrk="0" hangingPunct="0">
                        <a:spcAft>
                          <a:spcPts val="400"/>
                        </a:spcAft>
                        <a:buFont typeface="Arial" charset="0"/>
                        <a:defRPr sz="1600">
                          <a:solidFill>
                            <a:srgbClr val="404040"/>
                          </a:solidFill>
                          <a:latin typeface="Arial" charset="0"/>
                        </a:defRPr>
                      </a:lvl5pPr>
                      <a:lvl6pPr marL="2514600" indent="-228600" eaLnBrk="0" fontAlgn="base" hangingPunct="0">
                        <a:spcBef>
                          <a:spcPct val="0"/>
                        </a:spcBef>
                        <a:spcAft>
                          <a:spcPts val="400"/>
                        </a:spcAft>
                        <a:buFont typeface="Arial" charset="0"/>
                        <a:defRPr sz="1600">
                          <a:solidFill>
                            <a:srgbClr val="404040"/>
                          </a:solidFill>
                          <a:latin typeface="Arial" charset="0"/>
                        </a:defRPr>
                      </a:lvl6pPr>
                      <a:lvl7pPr marL="2971800" indent="-228600" eaLnBrk="0" fontAlgn="base" hangingPunct="0">
                        <a:spcBef>
                          <a:spcPct val="0"/>
                        </a:spcBef>
                        <a:spcAft>
                          <a:spcPts val="400"/>
                        </a:spcAft>
                        <a:buFont typeface="Arial" charset="0"/>
                        <a:defRPr sz="1600">
                          <a:solidFill>
                            <a:srgbClr val="404040"/>
                          </a:solidFill>
                          <a:latin typeface="Arial" charset="0"/>
                        </a:defRPr>
                      </a:lvl7pPr>
                      <a:lvl8pPr marL="3429000" indent="-228600" eaLnBrk="0" fontAlgn="base" hangingPunct="0">
                        <a:spcBef>
                          <a:spcPct val="0"/>
                        </a:spcBef>
                        <a:spcAft>
                          <a:spcPts val="400"/>
                        </a:spcAft>
                        <a:buFont typeface="Arial" charset="0"/>
                        <a:defRPr sz="1600">
                          <a:solidFill>
                            <a:srgbClr val="404040"/>
                          </a:solidFill>
                          <a:latin typeface="Arial" charset="0"/>
                        </a:defRPr>
                      </a:lvl8pPr>
                      <a:lvl9pPr marL="3886200" indent="-228600" eaLnBrk="0" fontAlgn="base" hangingPunct="0">
                        <a:spcBef>
                          <a:spcPct val="0"/>
                        </a:spcBef>
                        <a:spcAft>
                          <a:spcPts val="400"/>
                        </a:spcAft>
                        <a:buFont typeface="Arial" charset="0"/>
                        <a:defRPr sz="1600">
                          <a:solidFill>
                            <a:srgbClr val="404040"/>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NZ" altLang="en-US" sz="1600" b="0" i="0" u="none" strike="noStrike" cap="none" normalizeH="0" baseline="0">
                          <a:ln>
                            <a:noFill/>
                          </a:ln>
                          <a:solidFill>
                            <a:schemeClr val="tx1"/>
                          </a:solidFill>
                          <a:effectLst/>
                          <a:latin typeface="Arial" charset="0"/>
                          <a:ea typeface="ＭＳ Ｐゴシック" charset="-128"/>
                          <a:cs typeface="ＭＳ Ｐゴシック" charset="-128"/>
                        </a:rPr>
                        <a:t>Students with ASD often need to be able to follow visual schedules and timetables to help them understand the structure of the day, to participate in classroom routines and prepare for changes.</a:t>
                      </a:r>
                      <a:endParaRPr kumimoji="0" lang="en-US" altLang="en-US" sz="16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T="45725" marB="45725"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11188" y="238125"/>
            <a:ext cx="8208962" cy="1092200"/>
          </a:xfrm>
          <a:ln/>
        </p:spPr>
        <p:txBody>
          <a:bodyPr/>
          <a:lstStyle/>
          <a:p>
            <a:pPr eaLnBrk="1" hangingPunct="1"/>
            <a:r>
              <a:rPr altLang="en-US">
                <a:latin typeface="Century Gothic" charset="0"/>
              </a:rPr>
              <a:t>Social interaction differences</a:t>
            </a:r>
          </a:p>
        </p:txBody>
      </p:sp>
      <p:sp>
        <p:nvSpPr>
          <p:cNvPr id="3" name="Slide Number Placeholder 2"/>
          <p:cNvSpPr>
            <a:spLocks noGrp="1"/>
          </p:cNvSpPr>
          <p:nvPr>
            <p:ph type="sldNum" sz="quarter" idx="11"/>
          </p:nvPr>
        </p:nvSpPr>
        <p:spPr/>
        <p:txBody>
          <a:bodyPr/>
          <a:lstStyle>
            <a:lvl1pPr eaLnBrk="0" hangingPunct="0">
              <a:defRPr sz="2400">
                <a:solidFill>
                  <a:schemeClr val="tx1"/>
                </a:solidFill>
                <a:latin typeface="Arial" charset="0"/>
                <a:ea typeface="ＭＳ Ｐゴシック" charset="-128"/>
                <a:cs typeface="ＭＳ Ｐゴシック" charset="-128"/>
              </a:defRPr>
            </a:lvl1pPr>
            <a:lvl2pPr marL="742950" indent="-285750" eaLnBrk="0" hangingPunct="0">
              <a:defRPr sz="2400">
                <a:solidFill>
                  <a:schemeClr val="tx1"/>
                </a:solidFill>
                <a:latin typeface="Arial" charset="0"/>
                <a:ea typeface="ＭＳ Ｐゴシック" charset="-128"/>
                <a:cs typeface="ＭＳ Ｐゴシック" charset="-128"/>
              </a:defRPr>
            </a:lvl2pPr>
            <a:lvl3pPr marL="1143000" indent="-228600" eaLnBrk="0" hangingPunct="0">
              <a:defRPr sz="2400">
                <a:solidFill>
                  <a:schemeClr val="tx1"/>
                </a:solidFill>
                <a:latin typeface="Arial" charset="0"/>
                <a:ea typeface="ＭＳ Ｐゴシック" charset="-128"/>
                <a:cs typeface="ＭＳ Ｐゴシック" charset="-128"/>
              </a:defRPr>
            </a:lvl3pPr>
            <a:lvl4pPr marL="1600200" indent="-228600" eaLnBrk="0" hangingPunct="0">
              <a:defRPr sz="2400">
                <a:solidFill>
                  <a:schemeClr val="tx1"/>
                </a:solidFill>
                <a:latin typeface="Arial" charset="0"/>
                <a:ea typeface="ＭＳ Ｐゴシック" charset="-128"/>
                <a:cs typeface="ＭＳ Ｐゴシック" charset="-128"/>
              </a:defRPr>
            </a:lvl4pPr>
            <a:lvl5pPr marL="2057400" indent="-228600" eaLnBrk="0" hangingPunct="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fld id="{0F87C6D9-A9AA-5C48-84C3-D32E1304FEE0}" type="slidenum">
              <a:rPr lang="en-NZ" altLang="en-US" sz="1000"/>
              <a:pPr/>
              <a:t>14</a:t>
            </a:fld>
            <a:endParaRPr lang="en-NZ" altLang="en-US" sz="1000"/>
          </a:p>
        </p:txBody>
      </p:sp>
      <p:sp>
        <p:nvSpPr>
          <p:cNvPr id="4" name="Text Placeholder 3"/>
          <p:cNvSpPr>
            <a:spLocks noGrp="1"/>
          </p:cNvSpPr>
          <p:nvPr>
            <p:ph type="body" sz="quarter" idx="10"/>
          </p:nvPr>
        </p:nvSpPr>
        <p:spPr>
          <a:xfrm>
            <a:off x="611188" y="1484313"/>
            <a:ext cx="8208962" cy="4681537"/>
          </a:xfrm>
        </p:spPr>
        <p:txBody>
          <a:bodyPr rtlCol="0">
            <a:normAutofit/>
          </a:bodyPr>
          <a:lstStyle/>
          <a:p>
            <a:pPr marL="630238" indent="-539750" eaLnBrk="1" hangingPunct="1">
              <a:lnSpc>
                <a:spcPct val="90000"/>
              </a:lnSpc>
              <a:spcBef>
                <a:spcPts val="1200"/>
              </a:spcBef>
              <a:buClr>
                <a:schemeClr val="tx1"/>
              </a:buClr>
              <a:defRPr/>
            </a:pPr>
            <a:r>
              <a:rPr lang="en-NZ" sz="2200" b="0" dirty="0"/>
              <a:t>Students with ASD:</a:t>
            </a:r>
          </a:p>
          <a:p>
            <a:pPr marL="357188" indent="-357188" eaLnBrk="1" hangingPunct="1">
              <a:spcBef>
                <a:spcPts val="0"/>
              </a:spcBef>
              <a:buClr>
                <a:schemeClr val="tx1"/>
              </a:buClr>
              <a:buFont typeface="Webdings" pitchFamily="18" charset="2"/>
              <a:buChar char="4"/>
              <a:defRPr/>
            </a:pPr>
            <a:r>
              <a:rPr lang="en-NZ" sz="2200" b="0" dirty="0">
                <a:solidFill>
                  <a:schemeClr val="tx1">
                    <a:lumMod val="75000"/>
                    <a:lumOff val="25000"/>
                  </a:schemeClr>
                </a:solidFill>
              </a:rPr>
              <a:t>may not join in with play or social opportunities</a:t>
            </a:r>
          </a:p>
          <a:p>
            <a:pPr marL="357188" indent="-357188" eaLnBrk="1" hangingPunct="1">
              <a:spcBef>
                <a:spcPts val="0"/>
              </a:spcBef>
              <a:buClr>
                <a:schemeClr val="tx1"/>
              </a:buClr>
              <a:buFont typeface="Webdings" pitchFamily="18" charset="2"/>
              <a:buChar char="4"/>
              <a:defRPr/>
            </a:pPr>
            <a:r>
              <a:rPr lang="en-NZ" sz="2200" b="0" dirty="0">
                <a:solidFill>
                  <a:schemeClr val="tx1">
                    <a:lumMod val="75000"/>
                    <a:lumOff val="25000"/>
                  </a:schemeClr>
                </a:solidFill>
              </a:rPr>
              <a:t>will sometimes like to do things on their own</a:t>
            </a:r>
          </a:p>
          <a:p>
            <a:pPr marL="357188" indent="-357188" eaLnBrk="1" hangingPunct="1">
              <a:spcBef>
                <a:spcPts val="0"/>
              </a:spcBef>
              <a:buClr>
                <a:schemeClr val="tx1"/>
              </a:buClr>
              <a:buFont typeface="Webdings" pitchFamily="18" charset="2"/>
              <a:buChar char="4"/>
              <a:defRPr/>
            </a:pPr>
            <a:r>
              <a:rPr lang="en-NZ" sz="2200" b="0" dirty="0">
                <a:solidFill>
                  <a:schemeClr val="tx1">
                    <a:lumMod val="75000"/>
                    <a:lumOff val="25000"/>
                  </a:schemeClr>
                </a:solidFill>
              </a:rPr>
              <a:t>may not respond to greetings, smiles or waving</a:t>
            </a:r>
          </a:p>
          <a:p>
            <a:pPr marL="357188" indent="-357188" eaLnBrk="1" hangingPunct="1">
              <a:spcBef>
                <a:spcPts val="0"/>
              </a:spcBef>
              <a:buClr>
                <a:schemeClr val="tx1"/>
              </a:buClr>
              <a:buFont typeface="Webdings" pitchFamily="18" charset="2"/>
              <a:buChar char="4"/>
              <a:defRPr/>
            </a:pPr>
            <a:r>
              <a:rPr lang="en-NZ" sz="2200" b="0" dirty="0">
                <a:solidFill>
                  <a:schemeClr val="tx1">
                    <a:lumMod val="75000"/>
                    <a:lumOff val="25000"/>
                  </a:schemeClr>
                </a:solidFill>
              </a:rPr>
              <a:t>frequently do not know how or why to share things of interest with other people (such as toys or games)</a:t>
            </a:r>
          </a:p>
          <a:p>
            <a:pPr marL="357188" indent="-357188" eaLnBrk="1" hangingPunct="1">
              <a:spcBef>
                <a:spcPts val="0"/>
              </a:spcBef>
              <a:buClr>
                <a:schemeClr val="tx1"/>
              </a:buClr>
              <a:buFont typeface="Webdings" pitchFamily="18" charset="2"/>
              <a:buChar char="4"/>
              <a:defRPr/>
            </a:pPr>
            <a:r>
              <a:rPr lang="en-NZ" sz="2200" b="0" dirty="0">
                <a:solidFill>
                  <a:schemeClr val="tx1">
                    <a:lumMod val="75000"/>
                    <a:lumOff val="25000"/>
                  </a:schemeClr>
                </a:solidFill>
              </a:rPr>
              <a:t>often have difficulty with the social rules that guide conversation and social situations.</a:t>
            </a:r>
            <a:endParaRPr lang="en-GB" sz="2200" b="0" dirty="0"/>
          </a:p>
          <a:p>
            <a:pPr marL="0" indent="0" eaLnBrk="1" hangingPunct="1">
              <a:spcBef>
                <a:spcPts val="0"/>
              </a:spcBef>
              <a:defRPr/>
            </a:pPr>
            <a:endParaRPr lang="en-NZ" dirty="0">
              <a:solidFill>
                <a:schemeClr val="tx1">
                  <a:lumMod val="75000"/>
                  <a:lumOff val="2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11188" y="238125"/>
            <a:ext cx="8208962" cy="1092200"/>
          </a:xfrm>
          <a:ln/>
        </p:spPr>
        <p:txBody>
          <a:bodyPr/>
          <a:lstStyle/>
          <a:p>
            <a:pPr eaLnBrk="1" hangingPunct="1"/>
            <a:r>
              <a:rPr altLang="en-US">
                <a:latin typeface="Century Gothic" charset="0"/>
              </a:rPr>
              <a:t>Socialisation strategies</a:t>
            </a:r>
          </a:p>
        </p:txBody>
      </p:sp>
      <p:sp>
        <p:nvSpPr>
          <p:cNvPr id="3" name="Slide Number Placeholder 2"/>
          <p:cNvSpPr>
            <a:spLocks noGrp="1"/>
          </p:cNvSpPr>
          <p:nvPr>
            <p:ph type="sldNum" sz="quarter" idx="11"/>
          </p:nvPr>
        </p:nvSpPr>
        <p:spPr/>
        <p:txBody>
          <a:bodyPr/>
          <a:lstStyle>
            <a:lvl1pPr eaLnBrk="0" hangingPunct="0">
              <a:defRPr sz="2400">
                <a:solidFill>
                  <a:schemeClr val="tx1"/>
                </a:solidFill>
                <a:latin typeface="Arial" charset="0"/>
                <a:ea typeface="ＭＳ Ｐゴシック" charset="-128"/>
                <a:cs typeface="ＭＳ Ｐゴシック" charset="-128"/>
              </a:defRPr>
            </a:lvl1pPr>
            <a:lvl2pPr marL="742950" indent="-285750" eaLnBrk="0" hangingPunct="0">
              <a:defRPr sz="2400">
                <a:solidFill>
                  <a:schemeClr val="tx1"/>
                </a:solidFill>
                <a:latin typeface="Arial" charset="0"/>
                <a:ea typeface="ＭＳ Ｐゴシック" charset="-128"/>
                <a:cs typeface="ＭＳ Ｐゴシック" charset="-128"/>
              </a:defRPr>
            </a:lvl2pPr>
            <a:lvl3pPr marL="1143000" indent="-228600" eaLnBrk="0" hangingPunct="0">
              <a:defRPr sz="2400">
                <a:solidFill>
                  <a:schemeClr val="tx1"/>
                </a:solidFill>
                <a:latin typeface="Arial" charset="0"/>
                <a:ea typeface="ＭＳ Ｐゴシック" charset="-128"/>
                <a:cs typeface="ＭＳ Ｐゴシック" charset="-128"/>
              </a:defRPr>
            </a:lvl3pPr>
            <a:lvl4pPr marL="1600200" indent="-228600" eaLnBrk="0" hangingPunct="0">
              <a:defRPr sz="2400">
                <a:solidFill>
                  <a:schemeClr val="tx1"/>
                </a:solidFill>
                <a:latin typeface="Arial" charset="0"/>
                <a:ea typeface="ＭＳ Ｐゴシック" charset="-128"/>
                <a:cs typeface="ＭＳ Ｐゴシック" charset="-128"/>
              </a:defRPr>
            </a:lvl4pPr>
            <a:lvl5pPr marL="2057400" indent="-228600" eaLnBrk="0" hangingPunct="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fld id="{4AB91419-82EC-914A-A5BB-806524E34ECB}" type="slidenum">
              <a:rPr lang="en-NZ" altLang="en-US" sz="1000"/>
              <a:pPr/>
              <a:t>15</a:t>
            </a:fld>
            <a:endParaRPr lang="en-NZ" altLang="en-US" sz="1000"/>
          </a:p>
        </p:txBody>
      </p:sp>
      <p:sp>
        <p:nvSpPr>
          <p:cNvPr id="4" name="Text Placeholder 3"/>
          <p:cNvSpPr>
            <a:spLocks noGrp="1"/>
          </p:cNvSpPr>
          <p:nvPr>
            <p:ph type="body" sz="quarter" idx="10"/>
          </p:nvPr>
        </p:nvSpPr>
        <p:spPr>
          <a:xfrm>
            <a:off x="611188" y="1484313"/>
            <a:ext cx="8208962" cy="4681537"/>
          </a:xfrm>
        </p:spPr>
        <p:txBody>
          <a:bodyPr rtlCol="0">
            <a:normAutofit/>
          </a:bodyPr>
          <a:lstStyle/>
          <a:p>
            <a:pPr marL="433388" eaLnBrk="1" hangingPunct="1">
              <a:spcBef>
                <a:spcPts val="0"/>
              </a:spcBef>
              <a:buClr>
                <a:schemeClr val="tx1"/>
              </a:buClr>
              <a:buFont typeface="Webdings" pitchFamily="18" charset="2"/>
              <a:buChar char="4"/>
              <a:defRPr/>
            </a:pPr>
            <a:r>
              <a:rPr lang="en-NZ" sz="2200" b="0" dirty="0">
                <a:solidFill>
                  <a:schemeClr val="tx1">
                    <a:lumMod val="75000"/>
                    <a:lumOff val="25000"/>
                  </a:schemeClr>
                </a:solidFill>
              </a:rPr>
              <a:t>Opportunities for social interaction need to be set up and structured for success.</a:t>
            </a:r>
          </a:p>
          <a:p>
            <a:pPr marL="433388" eaLnBrk="1" hangingPunct="1">
              <a:spcBef>
                <a:spcPts val="0"/>
              </a:spcBef>
              <a:buClr>
                <a:schemeClr val="tx1"/>
              </a:buClr>
              <a:buFont typeface="Webdings" pitchFamily="18" charset="2"/>
              <a:buChar char="4"/>
              <a:defRPr/>
            </a:pPr>
            <a:r>
              <a:rPr lang="en-NZ" sz="2200" b="0" dirty="0">
                <a:solidFill>
                  <a:schemeClr val="tx1">
                    <a:lumMod val="75000"/>
                    <a:lumOff val="25000"/>
                  </a:schemeClr>
                </a:solidFill>
              </a:rPr>
              <a:t>Using play to teach new skills </a:t>
            </a:r>
            <a:r>
              <a:rPr lang="en-NZ" sz="2200" b="0" dirty="0"/>
              <a:t>is often effective </a:t>
            </a:r>
            <a:r>
              <a:rPr lang="en-NZ" sz="2200" b="0" dirty="0">
                <a:solidFill>
                  <a:schemeClr val="tx1">
                    <a:lumMod val="75000"/>
                    <a:lumOff val="25000"/>
                  </a:schemeClr>
                </a:solidFill>
              </a:rPr>
              <a:t>and motivating for the student</a:t>
            </a:r>
          </a:p>
          <a:p>
            <a:pPr marL="433388" eaLnBrk="1" hangingPunct="1">
              <a:spcBef>
                <a:spcPts val="0"/>
              </a:spcBef>
              <a:buClr>
                <a:schemeClr val="tx1"/>
              </a:buClr>
              <a:buFont typeface="Webdings" pitchFamily="18" charset="2"/>
              <a:buChar char="4"/>
              <a:defRPr/>
            </a:pPr>
            <a:r>
              <a:rPr lang="en-NZ" sz="2200" b="0" dirty="0">
                <a:solidFill>
                  <a:schemeClr val="tx1">
                    <a:lumMod val="75000"/>
                    <a:lumOff val="25000"/>
                  </a:schemeClr>
                </a:solidFill>
              </a:rPr>
              <a:t>Strategies include peer education, step-by-step teaching and structured supports (including scripts and visual reminders) </a:t>
            </a:r>
          </a:p>
          <a:p>
            <a:pPr marL="433388" eaLnBrk="1" hangingPunct="1">
              <a:spcBef>
                <a:spcPts val="0"/>
              </a:spcBef>
              <a:buClr>
                <a:schemeClr val="tx1"/>
              </a:buClr>
              <a:buFont typeface="Webdings" pitchFamily="18" charset="2"/>
              <a:buChar char="4"/>
              <a:defRPr/>
            </a:pPr>
            <a:r>
              <a:rPr lang="en-NZ" sz="2200" b="0" dirty="0">
                <a:solidFill>
                  <a:schemeClr val="tx1">
                    <a:lumMod val="75000"/>
                    <a:lumOff val="25000"/>
                  </a:schemeClr>
                </a:solidFill>
              </a:rPr>
              <a:t>School settings are very busy social places that can be stressful, so social teaching needs to be balanced with opportunities for breaks, and supports to ensure that the student with ASD is not over-loaded or anxious.</a:t>
            </a:r>
            <a:endParaRPr lang="en-GB" sz="2200" b="0" dirty="0"/>
          </a:p>
          <a:p>
            <a:pPr marL="0" indent="0" eaLnBrk="1" hangingPunct="1">
              <a:spcBef>
                <a:spcPts val="0"/>
              </a:spcBef>
              <a:defRPr/>
            </a:pPr>
            <a:endParaRPr lang="en-NZ" b="0" dirty="0">
              <a:solidFill>
                <a:schemeClr val="tx1">
                  <a:lumMod val="75000"/>
                  <a:lumOff val="2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6"/>
          <p:cNvSpPr>
            <a:spLocks noGrp="1"/>
          </p:cNvSpPr>
          <p:nvPr>
            <p:ph type="title"/>
          </p:nvPr>
        </p:nvSpPr>
        <p:spPr>
          <a:xfrm>
            <a:off x="611188" y="239713"/>
            <a:ext cx="8208962" cy="1090612"/>
          </a:xfrm>
        </p:spPr>
        <p:txBody>
          <a:bodyPr/>
          <a:lstStyle/>
          <a:p>
            <a:pPr eaLnBrk="1" hangingPunct="1"/>
            <a:r>
              <a:rPr altLang="en-US" sz="2400" b="0">
                <a:latin typeface="Century Gothic" charset="0"/>
              </a:rPr>
              <a:t>Aims for students with ASD to</a:t>
            </a:r>
            <a:r>
              <a:rPr altLang="en-US" sz="2400">
                <a:latin typeface="Century Gothic" charset="0"/>
              </a:rPr>
              <a:t/>
            </a:r>
            <a:br>
              <a:rPr altLang="en-US" sz="2400">
                <a:latin typeface="Century Gothic" charset="0"/>
              </a:rPr>
            </a:br>
            <a:r>
              <a:rPr altLang="en-US">
                <a:latin typeface="Century Gothic" charset="0"/>
              </a:rPr>
              <a:t>Socialise…</a:t>
            </a:r>
          </a:p>
        </p:txBody>
      </p:sp>
      <p:sp>
        <p:nvSpPr>
          <p:cNvPr id="6" name="Slide Number Placeholder 5"/>
          <p:cNvSpPr>
            <a:spLocks noGrp="1"/>
          </p:cNvSpPr>
          <p:nvPr>
            <p:ph type="sldNum" sz="quarter" idx="10"/>
          </p:nvPr>
        </p:nvSpPr>
        <p:spPr/>
        <p:txBody>
          <a:bodyPr/>
          <a:lstStyle>
            <a:lvl1pPr eaLnBrk="0" hangingPunct="0">
              <a:defRPr sz="2400">
                <a:solidFill>
                  <a:schemeClr val="tx1"/>
                </a:solidFill>
                <a:latin typeface="Arial" charset="0"/>
                <a:ea typeface="ＭＳ Ｐゴシック" charset="-128"/>
                <a:cs typeface="ＭＳ Ｐゴシック" charset="-128"/>
              </a:defRPr>
            </a:lvl1pPr>
            <a:lvl2pPr marL="742950" indent="-285750" eaLnBrk="0" hangingPunct="0">
              <a:defRPr sz="2400">
                <a:solidFill>
                  <a:schemeClr val="tx1"/>
                </a:solidFill>
                <a:latin typeface="Arial" charset="0"/>
                <a:ea typeface="ＭＳ Ｐゴシック" charset="-128"/>
                <a:cs typeface="ＭＳ Ｐゴシック" charset="-128"/>
              </a:defRPr>
            </a:lvl2pPr>
            <a:lvl3pPr marL="1143000" indent="-228600" eaLnBrk="0" hangingPunct="0">
              <a:defRPr sz="2400">
                <a:solidFill>
                  <a:schemeClr val="tx1"/>
                </a:solidFill>
                <a:latin typeface="Arial" charset="0"/>
                <a:ea typeface="ＭＳ Ｐゴシック" charset="-128"/>
                <a:cs typeface="ＭＳ Ｐゴシック" charset="-128"/>
              </a:defRPr>
            </a:lvl3pPr>
            <a:lvl4pPr marL="1600200" indent="-228600" eaLnBrk="0" hangingPunct="0">
              <a:defRPr sz="2400">
                <a:solidFill>
                  <a:schemeClr val="tx1"/>
                </a:solidFill>
                <a:latin typeface="Arial" charset="0"/>
                <a:ea typeface="ＭＳ Ｐゴシック" charset="-128"/>
                <a:cs typeface="ＭＳ Ｐゴシック" charset="-128"/>
              </a:defRPr>
            </a:lvl4pPr>
            <a:lvl5pPr marL="2057400" indent="-228600" eaLnBrk="0" hangingPunct="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fld id="{811C6A8B-FCE8-DA48-91B1-9DA43B1C4F32}" type="slidenum">
              <a:rPr lang="en-GB" altLang="en-US" sz="1000"/>
              <a:pPr/>
              <a:t>16</a:t>
            </a:fld>
            <a:endParaRPr lang="en-GB" altLang="en-US" sz="1000"/>
          </a:p>
        </p:txBody>
      </p:sp>
      <p:graphicFrame>
        <p:nvGraphicFramePr>
          <p:cNvPr id="5" name="Group 114"/>
          <p:cNvGraphicFramePr>
            <a:graphicFrameLocks noGrp="1"/>
          </p:cNvGraphicFramePr>
          <p:nvPr/>
        </p:nvGraphicFramePr>
        <p:xfrm>
          <a:off x="611188" y="1341438"/>
          <a:ext cx="8137525" cy="4567237"/>
        </p:xfrm>
        <a:graphic>
          <a:graphicData uri="http://schemas.openxmlformats.org/drawingml/2006/table">
            <a:tbl>
              <a:tblPr/>
              <a:tblGrid>
                <a:gridCol w="2016125"/>
                <a:gridCol w="6121400"/>
              </a:tblGrid>
              <a:tr h="822325">
                <a:tc>
                  <a:txBody>
                    <a:bodyPr/>
                    <a:lstStyle>
                      <a:lvl1pPr marL="3175" eaLnBrk="0" hangingPunct="0">
                        <a:spcAft>
                          <a:spcPts val="400"/>
                        </a:spcAft>
                        <a:defRPr sz="2000" b="1">
                          <a:solidFill>
                            <a:srgbClr val="404040"/>
                          </a:solidFill>
                          <a:latin typeface="Arial" charset="0"/>
                        </a:defRPr>
                      </a:lvl1pPr>
                      <a:lvl2pPr marL="742950" indent="-285750" eaLnBrk="0" hangingPunct="0">
                        <a:spcAft>
                          <a:spcPts val="400"/>
                        </a:spcAft>
                        <a:defRPr sz="2000">
                          <a:solidFill>
                            <a:srgbClr val="404040"/>
                          </a:solidFill>
                          <a:latin typeface="Arial" charset="0"/>
                        </a:defRPr>
                      </a:lvl2pPr>
                      <a:lvl3pPr marL="1143000" indent="-228600" eaLnBrk="0" hangingPunct="0">
                        <a:spcAft>
                          <a:spcPts val="600"/>
                        </a:spcAft>
                        <a:buFont typeface="Webdings" charset="2"/>
                        <a:defRPr sz="2000">
                          <a:solidFill>
                            <a:srgbClr val="404040"/>
                          </a:solidFill>
                          <a:latin typeface="Arial" charset="0"/>
                        </a:defRPr>
                      </a:lvl3pPr>
                      <a:lvl4pPr marL="1600200" indent="-228600" eaLnBrk="0" hangingPunct="0">
                        <a:spcAft>
                          <a:spcPts val="400"/>
                        </a:spcAft>
                        <a:buFont typeface="Arial" charset="0"/>
                        <a:defRPr>
                          <a:solidFill>
                            <a:srgbClr val="404040"/>
                          </a:solidFill>
                          <a:latin typeface="Arial" charset="0"/>
                        </a:defRPr>
                      </a:lvl4pPr>
                      <a:lvl5pPr marL="2057400" indent="-228600" eaLnBrk="0" hangingPunct="0">
                        <a:spcAft>
                          <a:spcPts val="400"/>
                        </a:spcAft>
                        <a:buFont typeface="Arial" charset="0"/>
                        <a:defRPr sz="1600">
                          <a:solidFill>
                            <a:srgbClr val="404040"/>
                          </a:solidFill>
                          <a:latin typeface="Arial" charset="0"/>
                        </a:defRPr>
                      </a:lvl5pPr>
                      <a:lvl6pPr marL="2514600" indent="-228600" eaLnBrk="0" fontAlgn="base" hangingPunct="0">
                        <a:spcBef>
                          <a:spcPct val="0"/>
                        </a:spcBef>
                        <a:spcAft>
                          <a:spcPts val="400"/>
                        </a:spcAft>
                        <a:buFont typeface="Arial" charset="0"/>
                        <a:defRPr sz="1600">
                          <a:solidFill>
                            <a:srgbClr val="404040"/>
                          </a:solidFill>
                          <a:latin typeface="Arial" charset="0"/>
                        </a:defRPr>
                      </a:lvl6pPr>
                      <a:lvl7pPr marL="2971800" indent="-228600" eaLnBrk="0" fontAlgn="base" hangingPunct="0">
                        <a:spcBef>
                          <a:spcPct val="0"/>
                        </a:spcBef>
                        <a:spcAft>
                          <a:spcPts val="400"/>
                        </a:spcAft>
                        <a:buFont typeface="Arial" charset="0"/>
                        <a:defRPr sz="1600">
                          <a:solidFill>
                            <a:srgbClr val="404040"/>
                          </a:solidFill>
                          <a:latin typeface="Arial" charset="0"/>
                        </a:defRPr>
                      </a:lvl7pPr>
                      <a:lvl8pPr marL="3429000" indent="-228600" eaLnBrk="0" fontAlgn="base" hangingPunct="0">
                        <a:spcBef>
                          <a:spcPct val="0"/>
                        </a:spcBef>
                        <a:spcAft>
                          <a:spcPts val="400"/>
                        </a:spcAft>
                        <a:buFont typeface="Arial" charset="0"/>
                        <a:defRPr sz="1600">
                          <a:solidFill>
                            <a:srgbClr val="404040"/>
                          </a:solidFill>
                          <a:latin typeface="Arial" charset="0"/>
                        </a:defRPr>
                      </a:lvl8pPr>
                      <a:lvl9pPr marL="3886200" indent="-228600" eaLnBrk="0" fontAlgn="base" hangingPunct="0">
                        <a:spcBef>
                          <a:spcPct val="0"/>
                        </a:spcBef>
                        <a:spcAft>
                          <a:spcPts val="400"/>
                        </a:spcAft>
                        <a:buFont typeface="Arial" charset="0"/>
                        <a:defRPr sz="1600">
                          <a:solidFill>
                            <a:srgbClr val="404040"/>
                          </a:solidFill>
                          <a:latin typeface="Arial" charset="0"/>
                        </a:defRPr>
                      </a:lvl9pPr>
                    </a:lstStyle>
                    <a:p>
                      <a:pPr marL="3175"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bg1"/>
                          </a:solidFill>
                          <a:effectLst/>
                          <a:latin typeface="Arial" charset="0"/>
                          <a:ea typeface="ＭＳ Ｐゴシック" charset="-128"/>
                          <a:cs typeface="ＭＳ Ｐゴシック" charset="-128"/>
                        </a:rPr>
                        <a:t>Thinking</a:t>
                      </a:r>
                    </a:p>
                  </a:txBody>
                  <a:tcPr marL="91443" marR="91443" marT="45719" marB="45719"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solidFill>
                      <a:srgbClr val="8F8778"/>
                    </a:solidFill>
                  </a:tcPr>
                </a:tc>
                <a:tc>
                  <a:txBody>
                    <a:bodyPr/>
                    <a:lstStyle>
                      <a:lvl1pPr eaLnBrk="0" hangingPunct="0">
                        <a:spcAft>
                          <a:spcPts val="400"/>
                        </a:spcAft>
                        <a:defRPr sz="2000" b="1">
                          <a:solidFill>
                            <a:srgbClr val="404040"/>
                          </a:solidFill>
                          <a:latin typeface="Arial" charset="0"/>
                        </a:defRPr>
                      </a:lvl1pPr>
                      <a:lvl2pPr marL="742950" indent="-285750" eaLnBrk="0" hangingPunct="0">
                        <a:spcAft>
                          <a:spcPts val="400"/>
                        </a:spcAft>
                        <a:defRPr sz="2000">
                          <a:solidFill>
                            <a:srgbClr val="404040"/>
                          </a:solidFill>
                          <a:latin typeface="Arial" charset="0"/>
                        </a:defRPr>
                      </a:lvl2pPr>
                      <a:lvl3pPr marL="1143000" indent="-228600" eaLnBrk="0" hangingPunct="0">
                        <a:spcAft>
                          <a:spcPts val="600"/>
                        </a:spcAft>
                        <a:buFont typeface="Webdings" charset="2"/>
                        <a:defRPr sz="2000">
                          <a:solidFill>
                            <a:srgbClr val="404040"/>
                          </a:solidFill>
                          <a:latin typeface="Arial" charset="0"/>
                        </a:defRPr>
                      </a:lvl3pPr>
                      <a:lvl4pPr marL="1600200" indent="-228600" eaLnBrk="0" hangingPunct="0">
                        <a:spcAft>
                          <a:spcPts val="400"/>
                        </a:spcAft>
                        <a:buFont typeface="Arial" charset="0"/>
                        <a:defRPr>
                          <a:solidFill>
                            <a:srgbClr val="404040"/>
                          </a:solidFill>
                          <a:latin typeface="Arial" charset="0"/>
                        </a:defRPr>
                      </a:lvl4pPr>
                      <a:lvl5pPr marL="2057400" indent="-228600" eaLnBrk="0" hangingPunct="0">
                        <a:spcAft>
                          <a:spcPts val="400"/>
                        </a:spcAft>
                        <a:buFont typeface="Arial" charset="0"/>
                        <a:defRPr sz="1600">
                          <a:solidFill>
                            <a:srgbClr val="404040"/>
                          </a:solidFill>
                          <a:latin typeface="Arial" charset="0"/>
                        </a:defRPr>
                      </a:lvl5pPr>
                      <a:lvl6pPr marL="2514600" indent="-228600" eaLnBrk="0" fontAlgn="base" hangingPunct="0">
                        <a:spcBef>
                          <a:spcPct val="0"/>
                        </a:spcBef>
                        <a:spcAft>
                          <a:spcPts val="400"/>
                        </a:spcAft>
                        <a:buFont typeface="Arial" charset="0"/>
                        <a:defRPr sz="1600">
                          <a:solidFill>
                            <a:srgbClr val="404040"/>
                          </a:solidFill>
                          <a:latin typeface="Arial" charset="0"/>
                        </a:defRPr>
                      </a:lvl6pPr>
                      <a:lvl7pPr marL="2971800" indent="-228600" eaLnBrk="0" fontAlgn="base" hangingPunct="0">
                        <a:spcBef>
                          <a:spcPct val="0"/>
                        </a:spcBef>
                        <a:spcAft>
                          <a:spcPts val="400"/>
                        </a:spcAft>
                        <a:buFont typeface="Arial" charset="0"/>
                        <a:defRPr sz="1600">
                          <a:solidFill>
                            <a:srgbClr val="404040"/>
                          </a:solidFill>
                          <a:latin typeface="Arial" charset="0"/>
                        </a:defRPr>
                      </a:lvl7pPr>
                      <a:lvl8pPr marL="3429000" indent="-228600" eaLnBrk="0" fontAlgn="base" hangingPunct="0">
                        <a:spcBef>
                          <a:spcPct val="0"/>
                        </a:spcBef>
                        <a:spcAft>
                          <a:spcPts val="400"/>
                        </a:spcAft>
                        <a:buFont typeface="Arial" charset="0"/>
                        <a:defRPr sz="1600">
                          <a:solidFill>
                            <a:srgbClr val="404040"/>
                          </a:solidFill>
                          <a:latin typeface="Arial" charset="0"/>
                        </a:defRPr>
                      </a:lvl8pPr>
                      <a:lvl9pPr marL="3886200" indent="-228600" eaLnBrk="0" fontAlgn="base" hangingPunct="0">
                        <a:spcBef>
                          <a:spcPct val="0"/>
                        </a:spcBef>
                        <a:spcAft>
                          <a:spcPts val="400"/>
                        </a:spcAft>
                        <a:buFont typeface="Arial" charset="0"/>
                        <a:defRPr sz="1600">
                          <a:solidFill>
                            <a:srgbClr val="404040"/>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NZ" altLang="en-US" sz="1600" b="0" i="0" u="none" strike="noStrike" cap="none" normalizeH="0" baseline="0">
                          <a:ln>
                            <a:noFill/>
                          </a:ln>
                          <a:solidFill>
                            <a:srgbClr val="404040"/>
                          </a:solidFill>
                          <a:effectLst/>
                          <a:latin typeface="Arial" charset="0"/>
                          <a:ea typeface="ＭＳ Ｐゴシック" charset="-128"/>
                          <a:cs typeface="ＭＳ Ｐゴシック" charset="-128"/>
                        </a:rPr>
                        <a:t>Students need to learn the skills of observing and showing (sharing attention). They also need to be taught concepts about social interaction that typical students understand intuitively.</a:t>
                      </a:r>
                      <a:endParaRPr kumimoji="0" lang="en-US" altLang="en-US" sz="1600" b="0" i="0" u="none" strike="noStrike" cap="none" normalizeH="0" baseline="0">
                        <a:ln>
                          <a:noFill/>
                        </a:ln>
                        <a:solidFill>
                          <a:srgbClr val="404040"/>
                        </a:solidFill>
                        <a:effectLst/>
                        <a:latin typeface="Arial" charset="0"/>
                        <a:ea typeface="ＭＳ Ｐゴシック" charset="-128"/>
                        <a:cs typeface="ＭＳ Ｐゴシック" charset="-128"/>
                      </a:endParaRPr>
                    </a:p>
                  </a:txBody>
                  <a:tcPr marL="91443" marR="91443" marT="45719" marB="45719"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647700">
                <a:tc>
                  <a:txBody>
                    <a:bodyPr/>
                    <a:lstStyle>
                      <a:lvl1pPr marL="3175" eaLnBrk="0" hangingPunct="0">
                        <a:spcAft>
                          <a:spcPts val="400"/>
                        </a:spcAft>
                        <a:defRPr sz="2000" b="1">
                          <a:solidFill>
                            <a:srgbClr val="404040"/>
                          </a:solidFill>
                          <a:latin typeface="Arial" charset="0"/>
                        </a:defRPr>
                      </a:lvl1pPr>
                      <a:lvl2pPr marL="742950" indent="-285750" eaLnBrk="0" hangingPunct="0">
                        <a:spcAft>
                          <a:spcPts val="400"/>
                        </a:spcAft>
                        <a:defRPr sz="2000">
                          <a:solidFill>
                            <a:srgbClr val="404040"/>
                          </a:solidFill>
                          <a:latin typeface="Arial" charset="0"/>
                        </a:defRPr>
                      </a:lvl2pPr>
                      <a:lvl3pPr marL="1143000" indent="-228600" eaLnBrk="0" hangingPunct="0">
                        <a:spcAft>
                          <a:spcPts val="600"/>
                        </a:spcAft>
                        <a:buFont typeface="Webdings" charset="2"/>
                        <a:defRPr sz="2000">
                          <a:solidFill>
                            <a:srgbClr val="404040"/>
                          </a:solidFill>
                          <a:latin typeface="Arial" charset="0"/>
                        </a:defRPr>
                      </a:lvl3pPr>
                      <a:lvl4pPr marL="1600200" indent="-228600" eaLnBrk="0" hangingPunct="0">
                        <a:spcAft>
                          <a:spcPts val="400"/>
                        </a:spcAft>
                        <a:buFont typeface="Arial" charset="0"/>
                        <a:defRPr>
                          <a:solidFill>
                            <a:srgbClr val="404040"/>
                          </a:solidFill>
                          <a:latin typeface="Arial" charset="0"/>
                        </a:defRPr>
                      </a:lvl4pPr>
                      <a:lvl5pPr marL="2057400" indent="-228600" eaLnBrk="0" hangingPunct="0">
                        <a:spcAft>
                          <a:spcPts val="400"/>
                        </a:spcAft>
                        <a:buFont typeface="Arial" charset="0"/>
                        <a:defRPr sz="1600">
                          <a:solidFill>
                            <a:srgbClr val="404040"/>
                          </a:solidFill>
                          <a:latin typeface="Arial" charset="0"/>
                        </a:defRPr>
                      </a:lvl5pPr>
                      <a:lvl6pPr marL="2514600" indent="-228600" eaLnBrk="0" fontAlgn="base" hangingPunct="0">
                        <a:spcBef>
                          <a:spcPct val="0"/>
                        </a:spcBef>
                        <a:spcAft>
                          <a:spcPts val="400"/>
                        </a:spcAft>
                        <a:buFont typeface="Arial" charset="0"/>
                        <a:defRPr sz="1600">
                          <a:solidFill>
                            <a:srgbClr val="404040"/>
                          </a:solidFill>
                          <a:latin typeface="Arial" charset="0"/>
                        </a:defRPr>
                      </a:lvl6pPr>
                      <a:lvl7pPr marL="2971800" indent="-228600" eaLnBrk="0" fontAlgn="base" hangingPunct="0">
                        <a:spcBef>
                          <a:spcPct val="0"/>
                        </a:spcBef>
                        <a:spcAft>
                          <a:spcPts val="400"/>
                        </a:spcAft>
                        <a:buFont typeface="Arial" charset="0"/>
                        <a:defRPr sz="1600">
                          <a:solidFill>
                            <a:srgbClr val="404040"/>
                          </a:solidFill>
                          <a:latin typeface="Arial" charset="0"/>
                        </a:defRPr>
                      </a:lvl7pPr>
                      <a:lvl8pPr marL="3429000" indent="-228600" eaLnBrk="0" fontAlgn="base" hangingPunct="0">
                        <a:spcBef>
                          <a:spcPct val="0"/>
                        </a:spcBef>
                        <a:spcAft>
                          <a:spcPts val="400"/>
                        </a:spcAft>
                        <a:buFont typeface="Arial" charset="0"/>
                        <a:defRPr sz="1600">
                          <a:solidFill>
                            <a:srgbClr val="404040"/>
                          </a:solidFill>
                          <a:latin typeface="Arial" charset="0"/>
                        </a:defRPr>
                      </a:lvl8pPr>
                      <a:lvl9pPr marL="3886200" indent="-228600" eaLnBrk="0" fontAlgn="base" hangingPunct="0">
                        <a:spcBef>
                          <a:spcPct val="0"/>
                        </a:spcBef>
                        <a:spcAft>
                          <a:spcPts val="400"/>
                        </a:spcAft>
                        <a:buFont typeface="Arial" charset="0"/>
                        <a:defRPr sz="1600">
                          <a:solidFill>
                            <a:srgbClr val="404040"/>
                          </a:solidFill>
                          <a:latin typeface="Arial" charset="0"/>
                        </a:defRPr>
                      </a:lvl9pPr>
                    </a:lstStyle>
                    <a:p>
                      <a:pPr marL="3175"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bg1"/>
                          </a:solidFill>
                          <a:effectLst/>
                          <a:latin typeface="Arial" charset="0"/>
                          <a:ea typeface="ＭＳ Ｐゴシック" charset="-128"/>
                          <a:cs typeface="ＭＳ Ｐゴシック" charset="-128"/>
                        </a:rPr>
                        <a:t>Relating to others</a:t>
                      </a:r>
                    </a:p>
                  </a:txBody>
                  <a:tcPr marL="91443" marR="91443" marT="45719" marB="45719"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F8778"/>
                    </a:solidFill>
                  </a:tcPr>
                </a:tc>
                <a:tc>
                  <a:txBody>
                    <a:bodyPr/>
                    <a:lstStyle>
                      <a:lvl1pPr eaLnBrk="0" hangingPunct="0">
                        <a:spcAft>
                          <a:spcPts val="400"/>
                        </a:spcAft>
                        <a:defRPr sz="2000" b="1">
                          <a:solidFill>
                            <a:srgbClr val="404040"/>
                          </a:solidFill>
                          <a:latin typeface="Arial" charset="0"/>
                        </a:defRPr>
                      </a:lvl1pPr>
                      <a:lvl2pPr marL="742950" indent="-285750" eaLnBrk="0" hangingPunct="0">
                        <a:spcAft>
                          <a:spcPts val="400"/>
                        </a:spcAft>
                        <a:defRPr sz="2000">
                          <a:solidFill>
                            <a:srgbClr val="404040"/>
                          </a:solidFill>
                          <a:latin typeface="Arial" charset="0"/>
                        </a:defRPr>
                      </a:lvl2pPr>
                      <a:lvl3pPr marL="1143000" indent="-228600" eaLnBrk="0" hangingPunct="0">
                        <a:spcAft>
                          <a:spcPts val="600"/>
                        </a:spcAft>
                        <a:buFont typeface="Webdings" charset="2"/>
                        <a:defRPr sz="2000">
                          <a:solidFill>
                            <a:srgbClr val="404040"/>
                          </a:solidFill>
                          <a:latin typeface="Arial" charset="0"/>
                        </a:defRPr>
                      </a:lvl3pPr>
                      <a:lvl4pPr marL="1600200" indent="-228600" eaLnBrk="0" hangingPunct="0">
                        <a:spcAft>
                          <a:spcPts val="400"/>
                        </a:spcAft>
                        <a:buFont typeface="Arial" charset="0"/>
                        <a:defRPr>
                          <a:solidFill>
                            <a:srgbClr val="404040"/>
                          </a:solidFill>
                          <a:latin typeface="Arial" charset="0"/>
                        </a:defRPr>
                      </a:lvl4pPr>
                      <a:lvl5pPr marL="2057400" indent="-228600" eaLnBrk="0" hangingPunct="0">
                        <a:spcAft>
                          <a:spcPts val="400"/>
                        </a:spcAft>
                        <a:buFont typeface="Arial" charset="0"/>
                        <a:defRPr sz="1600">
                          <a:solidFill>
                            <a:srgbClr val="404040"/>
                          </a:solidFill>
                          <a:latin typeface="Arial" charset="0"/>
                        </a:defRPr>
                      </a:lvl5pPr>
                      <a:lvl6pPr marL="2514600" indent="-228600" eaLnBrk="0" fontAlgn="base" hangingPunct="0">
                        <a:spcBef>
                          <a:spcPct val="0"/>
                        </a:spcBef>
                        <a:spcAft>
                          <a:spcPts val="400"/>
                        </a:spcAft>
                        <a:buFont typeface="Arial" charset="0"/>
                        <a:defRPr sz="1600">
                          <a:solidFill>
                            <a:srgbClr val="404040"/>
                          </a:solidFill>
                          <a:latin typeface="Arial" charset="0"/>
                        </a:defRPr>
                      </a:lvl6pPr>
                      <a:lvl7pPr marL="2971800" indent="-228600" eaLnBrk="0" fontAlgn="base" hangingPunct="0">
                        <a:spcBef>
                          <a:spcPct val="0"/>
                        </a:spcBef>
                        <a:spcAft>
                          <a:spcPts val="400"/>
                        </a:spcAft>
                        <a:buFont typeface="Arial" charset="0"/>
                        <a:defRPr sz="1600">
                          <a:solidFill>
                            <a:srgbClr val="404040"/>
                          </a:solidFill>
                          <a:latin typeface="Arial" charset="0"/>
                        </a:defRPr>
                      </a:lvl7pPr>
                      <a:lvl8pPr marL="3429000" indent="-228600" eaLnBrk="0" fontAlgn="base" hangingPunct="0">
                        <a:spcBef>
                          <a:spcPct val="0"/>
                        </a:spcBef>
                        <a:spcAft>
                          <a:spcPts val="400"/>
                        </a:spcAft>
                        <a:buFont typeface="Arial" charset="0"/>
                        <a:defRPr sz="1600">
                          <a:solidFill>
                            <a:srgbClr val="404040"/>
                          </a:solidFill>
                          <a:latin typeface="Arial" charset="0"/>
                        </a:defRPr>
                      </a:lvl8pPr>
                      <a:lvl9pPr marL="3886200" indent="-228600" eaLnBrk="0" fontAlgn="base" hangingPunct="0">
                        <a:spcBef>
                          <a:spcPct val="0"/>
                        </a:spcBef>
                        <a:spcAft>
                          <a:spcPts val="400"/>
                        </a:spcAft>
                        <a:buFont typeface="Arial" charset="0"/>
                        <a:defRPr sz="1600">
                          <a:solidFill>
                            <a:srgbClr val="404040"/>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NZ" altLang="en-US" sz="1600" b="0" i="0" u="none" strike="noStrike" cap="none" normalizeH="0" baseline="0">
                          <a:ln>
                            <a:noFill/>
                          </a:ln>
                          <a:solidFill>
                            <a:srgbClr val="404040"/>
                          </a:solidFill>
                          <a:effectLst/>
                          <a:latin typeface="Arial" charset="0"/>
                          <a:ea typeface="ＭＳ Ｐゴシック" charset="-128"/>
                          <a:cs typeface="ＭＳ Ｐゴシック" charset="-128"/>
                        </a:rPr>
                        <a:t>Students need to learn to understand the feelings and motives of others.</a:t>
                      </a:r>
                      <a:endParaRPr kumimoji="0" lang="en-US" altLang="en-US" sz="1600" b="0" i="0" u="none" strike="noStrike" cap="none" normalizeH="0" baseline="0">
                        <a:ln>
                          <a:noFill/>
                        </a:ln>
                        <a:solidFill>
                          <a:srgbClr val="404040"/>
                        </a:solidFill>
                        <a:effectLst/>
                        <a:latin typeface="Arial" charset="0"/>
                        <a:ea typeface="ＭＳ Ｐゴシック" charset="-128"/>
                        <a:cs typeface="ＭＳ Ｐゴシック" charset="-128"/>
                      </a:endParaRPr>
                    </a:p>
                  </a:txBody>
                  <a:tcPr marL="91443" marR="91443" marT="45719" marB="45719"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822325">
                <a:tc>
                  <a:txBody>
                    <a:bodyPr/>
                    <a:lstStyle>
                      <a:lvl1pPr marL="3175" eaLnBrk="0" hangingPunct="0">
                        <a:spcAft>
                          <a:spcPts val="400"/>
                        </a:spcAft>
                        <a:defRPr sz="2000" b="1">
                          <a:solidFill>
                            <a:srgbClr val="404040"/>
                          </a:solidFill>
                          <a:latin typeface="Arial" charset="0"/>
                        </a:defRPr>
                      </a:lvl1pPr>
                      <a:lvl2pPr marL="742950" indent="-285750" eaLnBrk="0" hangingPunct="0">
                        <a:spcAft>
                          <a:spcPts val="400"/>
                        </a:spcAft>
                        <a:defRPr sz="2000">
                          <a:solidFill>
                            <a:srgbClr val="404040"/>
                          </a:solidFill>
                          <a:latin typeface="Arial" charset="0"/>
                        </a:defRPr>
                      </a:lvl2pPr>
                      <a:lvl3pPr marL="1143000" indent="-228600" eaLnBrk="0" hangingPunct="0">
                        <a:spcAft>
                          <a:spcPts val="600"/>
                        </a:spcAft>
                        <a:buFont typeface="Webdings" charset="2"/>
                        <a:defRPr sz="2000">
                          <a:solidFill>
                            <a:srgbClr val="404040"/>
                          </a:solidFill>
                          <a:latin typeface="Arial" charset="0"/>
                        </a:defRPr>
                      </a:lvl3pPr>
                      <a:lvl4pPr marL="1600200" indent="-228600" eaLnBrk="0" hangingPunct="0">
                        <a:spcAft>
                          <a:spcPts val="400"/>
                        </a:spcAft>
                        <a:buFont typeface="Arial" charset="0"/>
                        <a:defRPr>
                          <a:solidFill>
                            <a:srgbClr val="404040"/>
                          </a:solidFill>
                          <a:latin typeface="Arial" charset="0"/>
                        </a:defRPr>
                      </a:lvl4pPr>
                      <a:lvl5pPr marL="2057400" indent="-228600" eaLnBrk="0" hangingPunct="0">
                        <a:spcAft>
                          <a:spcPts val="400"/>
                        </a:spcAft>
                        <a:buFont typeface="Arial" charset="0"/>
                        <a:defRPr sz="1600">
                          <a:solidFill>
                            <a:srgbClr val="404040"/>
                          </a:solidFill>
                          <a:latin typeface="Arial" charset="0"/>
                        </a:defRPr>
                      </a:lvl5pPr>
                      <a:lvl6pPr marL="2514600" indent="-228600" eaLnBrk="0" fontAlgn="base" hangingPunct="0">
                        <a:spcBef>
                          <a:spcPct val="0"/>
                        </a:spcBef>
                        <a:spcAft>
                          <a:spcPts val="400"/>
                        </a:spcAft>
                        <a:buFont typeface="Arial" charset="0"/>
                        <a:defRPr sz="1600">
                          <a:solidFill>
                            <a:srgbClr val="404040"/>
                          </a:solidFill>
                          <a:latin typeface="Arial" charset="0"/>
                        </a:defRPr>
                      </a:lvl6pPr>
                      <a:lvl7pPr marL="2971800" indent="-228600" eaLnBrk="0" fontAlgn="base" hangingPunct="0">
                        <a:spcBef>
                          <a:spcPct val="0"/>
                        </a:spcBef>
                        <a:spcAft>
                          <a:spcPts val="400"/>
                        </a:spcAft>
                        <a:buFont typeface="Arial" charset="0"/>
                        <a:defRPr sz="1600">
                          <a:solidFill>
                            <a:srgbClr val="404040"/>
                          </a:solidFill>
                          <a:latin typeface="Arial" charset="0"/>
                        </a:defRPr>
                      </a:lvl7pPr>
                      <a:lvl8pPr marL="3429000" indent="-228600" eaLnBrk="0" fontAlgn="base" hangingPunct="0">
                        <a:spcBef>
                          <a:spcPct val="0"/>
                        </a:spcBef>
                        <a:spcAft>
                          <a:spcPts val="400"/>
                        </a:spcAft>
                        <a:buFont typeface="Arial" charset="0"/>
                        <a:defRPr sz="1600">
                          <a:solidFill>
                            <a:srgbClr val="404040"/>
                          </a:solidFill>
                          <a:latin typeface="Arial" charset="0"/>
                        </a:defRPr>
                      </a:lvl8pPr>
                      <a:lvl9pPr marL="3886200" indent="-228600" eaLnBrk="0" fontAlgn="base" hangingPunct="0">
                        <a:spcBef>
                          <a:spcPct val="0"/>
                        </a:spcBef>
                        <a:spcAft>
                          <a:spcPts val="400"/>
                        </a:spcAft>
                        <a:buFont typeface="Arial" charset="0"/>
                        <a:defRPr sz="1600">
                          <a:solidFill>
                            <a:srgbClr val="404040"/>
                          </a:solidFill>
                          <a:latin typeface="Arial" charset="0"/>
                        </a:defRPr>
                      </a:lvl9pPr>
                    </a:lstStyle>
                    <a:p>
                      <a:pPr marL="3175"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bg1"/>
                          </a:solidFill>
                          <a:effectLst/>
                          <a:latin typeface="Arial" charset="0"/>
                          <a:ea typeface="ＭＳ Ｐゴシック" charset="-128"/>
                          <a:cs typeface="ＭＳ Ｐゴシック" charset="-128"/>
                        </a:rPr>
                        <a:t>Understanding language, symbols, and texts</a:t>
                      </a:r>
                    </a:p>
                  </a:txBody>
                  <a:tcPr marL="91443" marR="91443" marT="45719" marB="45719"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F8778"/>
                    </a:solidFill>
                  </a:tcPr>
                </a:tc>
                <a:tc>
                  <a:txBody>
                    <a:bodyPr/>
                    <a:lstStyle>
                      <a:lvl1pPr eaLnBrk="0" hangingPunct="0">
                        <a:spcAft>
                          <a:spcPts val="400"/>
                        </a:spcAft>
                        <a:defRPr sz="2000" b="1">
                          <a:solidFill>
                            <a:srgbClr val="404040"/>
                          </a:solidFill>
                          <a:latin typeface="Arial" charset="0"/>
                        </a:defRPr>
                      </a:lvl1pPr>
                      <a:lvl2pPr marL="742950" indent="-285750" eaLnBrk="0" hangingPunct="0">
                        <a:spcAft>
                          <a:spcPts val="400"/>
                        </a:spcAft>
                        <a:defRPr sz="2000">
                          <a:solidFill>
                            <a:srgbClr val="404040"/>
                          </a:solidFill>
                          <a:latin typeface="Arial" charset="0"/>
                        </a:defRPr>
                      </a:lvl2pPr>
                      <a:lvl3pPr marL="1143000" indent="-228600" eaLnBrk="0" hangingPunct="0">
                        <a:spcAft>
                          <a:spcPts val="600"/>
                        </a:spcAft>
                        <a:buFont typeface="Webdings" charset="2"/>
                        <a:defRPr sz="2000">
                          <a:solidFill>
                            <a:srgbClr val="404040"/>
                          </a:solidFill>
                          <a:latin typeface="Arial" charset="0"/>
                        </a:defRPr>
                      </a:lvl3pPr>
                      <a:lvl4pPr marL="1600200" indent="-228600" eaLnBrk="0" hangingPunct="0">
                        <a:spcAft>
                          <a:spcPts val="400"/>
                        </a:spcAft>
                        <a:buFont typeface="Arial" charset="0"/>
                        <a:defRPr>
                          <a:solidFill>
                            <a:srgbClr val="404040"/>
                          </a:solidFill>
                          <a:latin typeface="Arial" charset="0"/>
                        </a:defRPr>
                      </a:lvl4pPr>
                      <a:lvl5pPr marL="2057400" indent="-228600" eaLnBrk="0" hangingPunct="0">
                        <a:spcAft>
                          <a:spcPts val="400"/>
                        </a:spcAft>
                        <a:buFont typeface="Arial" charset="0"/>
                        <a:defRPr sz="1600">
                          <a:solidFill>
                            <a:srgbClr val="404040"/>
                          </a:solidFill>
                          <a:latin typeface="Arial" charset="0"/>
                        </a:defRPr>
                      </a:lvl5pPr>
                      <a:lvl6pPr marL="2514600" indent="-228600" eaLnBrk="0" fontAlgn="base" hangingPunct="0">
                        <a:spcBef>
                          <a:spcPct val="0"/>
                        </a:spcBef>
                        <a:spcAft>
                          <a:spcPts val="400"/>
                        </a:spcAft>
                        <a:buFont typeface="Arial" charset="0"/>
                        <a:defRPr sz="1600">
                          <a:solidFill>
                            <a:srgbClr val="404040"/>
                          </a:solidFill>
                          <a:latin typeface="Arial" charset="0"/>
                        </a:defRPr>
                      </a:lvl6pPr>
                      <a:lvl7pPr marL="2971800" indent="-228600" eaLnBrk="0" fontAlgn="base" hangingPunct="0">
                        <a:spcBef>
                          <a:spcPct val="0"/>
                        </a:spcBef>
                        <a:spcAft>
                          <a:spcPts val="400"/>
                        </a:spcAft>
                        <a:buFont typeface="Arial" charset="0"/>
                        <a:defRPr sz="1600">
                          <a:solidFill>
                            <a:srgbClr val="404040"/>
                          </a:solidFill>
                          <a:latin typeface="Arial" charset="0"/>
                        </a:defRPr>
                      </a:lvl7pPr>
                      <a:lvl8pPr marL="3429000" indent="-228600" eaLnBrk="0" fontAlgn="base" hangingPunct="0">
                        <a:spcBef>
                          <a:spcPct val="0"/>
                        </a:spcBef>
                        <a:spcAft>
                          <a:spcPts val="400"/>
                        </a:spcAft>
                        <a:buFont typeface="Arial" charset="0"/>
                        <a:defRPr sz="1600">
                          <a:solidFill>
                            <a:srgbClr val="404040"/>
                          </a:solidFill>
                          <a:latin typeface="Arial" charset="0"/>
                        </a:defRPr>
                      </a:lvl8pPr>
                      <a:lvl9pPr marL="3886200" indent="-228600" eaLnBrk="0" fontAlgn="base" hangingPunct="0">
                        <a:spcBef>
                          <a:spcPct val="0"/>
                        </a:spcBef>
                        <a:spcAft>
                          <a:spcPts val="400"/>
                        </a:spcAft>
                        <a:buFont typeface="Arial" charset="0"/>
                        <a:defRPr sz="1600">
                          <a:solidFill>
                            <a:srgbClr val="404040"/>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NZ" altLang="en-US" sz="1600" b="0" i="0" u="none" strike="noStrike" cap="none" normalizeH="0" baseline="0">
                          <a:ln>
                            <a:noFill/>
                          </a:ln>
                          <a:solidFill>
                            <a:srgbClr val="404040"/>
                          </a:solidFill>
                          <a:effectLst/>
                          <a:latin typeface="Arial" charset="0"/>
                          <a:ea typeface="ＭＳ Ｐゴシック" charset="-128"/>
                          <a:cs typeface="ＭＳ Ｐゴシック" charset="-128"/>
                        </a:rPr>
                        <a:t>To have meaningful social interactions with peers and adults, students need to be able to use some form of shared communication.</a:t>
                      </a:r>
                      <a:endParaRPr kumimoji="0" lang="en-US" altLang="en-US" sz="1600" b="0" i="0" u="none" strike="noStrike" cap="none" normalizeH="0" baseline="0">
                        <a:ln>
                          <a:noFill/>
                        </a:ln>
                        <a:solidFill>
                          <a:srgbClr val="404040"/>
                        </a:solidFill>
                        <a:effectLst/>
                        <a:latin typeface="Arial" charset="0"/>
                        <a:ea typeface="ＭＳ Ｐゴシック" charset="-128"/>
                        <a:cs typeface="ＭＳ Ｐゴシック" charset="-128"/>
                      </a:endParaRPr>
                    </a:p>
                  </a:txBody>
                  <a:tcPr marL="91443" marR="91443" marT="45719" marB="45719"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1206500">
                <a:tc>
                  <a:txBody>
                    <a:bodyPr/>
                    <a:lstStyle>
                      <a:lvl1pPr marL="3175" eaLnBrk="0" hangingPunct="0">
                        <a:spcAft>
                          <a:spcPts val="400"/>
                        </a:spcAft>
                        <a:defRPr sz="2000" b="1">
                          <a:solidFill>
                            <a:srgbClr val="404040"/>
                          </a:solidFill>
                          <a:latin typeface="Arial" charset="0"/>
                        </a:defRPr>
                      </a:lvl1pPr>
                      <a:lvl2pPr marL="742950" indent="-285750" eaLnBrk="0" hangingPunct="0">
                        <a:spcAft>
                          <a:spcPts val="400"/>
                        </a:spcAft>
                        <a:defRPr sz="2000">
                          <a:solidFill>
                            <a:srgbClr val="404040"/>
                          </a:solidFill>
                          <a:latin typeface="Arial" charset="0"/>
                        </a:defRPr>
                      </a:lvl2pPr>
                      <a:lvl3pPr marL="1143000" indent="-228600" eaLnBrk="0" hangingPunct="0">
                        <a:spcAft>
                          <a:spcPts val="600"/>
                        </a:spcAft>
                        <a:buFont typeface="Webdings" charset="2"/>
                        <a:defRPr sz="2000">
                          <a:solidFill>
                            <a:srgbClr val="404040"/>
                          </a:solidFill>
                          <a:latin typeface="Arial" charset="0"/>
                        </a:defRPr>
                      </a:lvl3pPr>
                      <a:lvl4pPr marL="1600200" indent="-228600" eaLnBrk="0" hangingPunct="0">
                        <a:spcAft>
                          <a:spcPts val="400"/>
                        </a:spcAft>
                        <a:buFont typeface="Arial" charset="0"/>
                        <a:defRPr>
                          <a:solidFill>
                            <a:srgbClr val="404040"/>
                          </a:solidFill>
                          <a:latin typeface="Arial" charset="0"/>
                        </a:defRPr>
                      </a:lvl4pPr>
                      <a:lvl5pPr marL="2057400" indent="-228600" eaLnBrk="0" hangingPunct="0">
                        <a:spcAft>
                          <a:spcPts val="400"/>
                        </a:spcAft>
                        <a:buFont typeface="Arial" charset="0"/>
                        <a:defRPr sz="1600">
                          <a:solidFill>
                            <a:srgbClr val="404040"/>
                          </a:solidFill>
                          <a:latin typeface="Arial" charset="0"/>
                        </a:defRPr>
                      </a:lvl5pPr>
                      <a:lvl6pPr marL="2514600" indent="-228600" eaLnBrk="0" fontAlgn="base" hangingPunct="0">
                        <a:spcBef>
                          <a:spcPct val="0"/>
                        </a:spcBef>
                        <a:spcAft>
                          <a:spcPts val="400"/>
                        </a:spcAft>
                        <a:buFont typeface="Arial" charset="0"/>
                        <a:defRPr sz="1600">
                          <a:solidFill>
                            <a:srgbClr val="404040"/>
                          </a:solidFill>
                          <a:latin typeface="Arial" charset="0"/>
                        </a:defRPr>
                      </a:lvl6pPr>
                      <a:lvl7pPr marL="2971800" indent="-228600" eaLnBrk="0" fontAlgn="base" hangingPunct="0">
                        <a:spcBef>
                          <a:spcPct val="0"/>
                        </a:spcBef>
                        <a:spcAft>
                          <a:spcPts val="400"/>
                        </a:spcAft>
                        <a:buFont typeface="Arial" charset="0"/>
                        <a:defRPr sz="1600">
                          <a:solidFill>
                            <a:srgbClr val="404040"/>
                          </a:solidFill>
                          <a:latin typeface="Arial" charset="0"/>
                        </a:defRPr>
                      </a:lvl7pPr>
                      <a:lvl8pPr marL="3429000" indent="-228600" eaLnBrk="0" fontAlgn="base" hangingPunct="0">
                        <a:spcBef>
                          <a:spcPct val="0"/>
                        </a:spcBef>
                        <a:spcAft>
                          <a:spcPts val="400"/>
                        </a:spcAft>
                        <a:buFont typeface="Arial" charset="0"/>
                        <a:defRPr sz="1600">
                          <a:solidFill>
                            <a:srgbClr val="404040"/>
                          </a:solidFill>
                          <a:latin typeface="Arial" charset="0"/>
                        </a:defRPr>
                      </a:lvl8pPr>
                      <a:lvl9pPr marL="3886200" indent="-228600" eaLnBrk="0" fontAlgn="base" hangingPunct="0">
                        <a:spcBef>
                          <a:spcPct val="0"/>
                        </a:spcBef>
                        <a:spcAft>
                          <a:spcPts val="400"/>
                        </a:spcAft>
                        <a:buFont typeface="Arial" charset="0"/>
                        <a:defRPr sz="1600">
                          <a:solidFill>
                            <a:srgbClr val="404040"/>
                          </a:solidFill>
                          <a:latin typeface="Arial" charset="0"/>
                        </a:defRPr>
                      </a:lvl9pPr>
                    </a:lstStyle>
                    <a:p>
                      <a:pPr marL="3175"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bg1"/>
                          </a:solidFill>
                          <a:effectLst/>
                          <a:latin typeface="Arial" charset="0"/>
                          <a:ea typeface="ＭＳ Ｐゴシック" charset="-128"/>
                          <a:cs typeface="ＭＳ Ｐゴシック" charset="-128"/>
                        </a:rPr>
                        <a:t>Managing self</a:t>
                      </a:r>
                    </a:p>
                  </a:txBody>
                  <a:tcPr marL="91443" marR="91443" marT="45719" marB="45719"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F8778"/>
                    </a:solidFill>
                  </a:tcPr>
                </a:tc>
                <a:tc>
                  <a:txBody>
                    <a:bodyPr/>
                    <a:lstStyle>
                      <a:lvl1pPr eaLnBrk="0" hangingPunct="0">
                        <a:spcAft>
                          <a:spcPts val="400"/>
                        </a:spcAft>
                        <a:defRPr sz="2000" b="1">
                          <a:solidFill>
                            <a:srgbClr val="404040"/>
                          </a:solidFill>
                          <a:latin typeface="Arial" charset="0"/>
                        </a:defRPr>
                      </a:lvl1pPr>
                      <a:lvl2pPr marL="742950" indent="-285750" eaLnBrk="0" hangingPunct="0">
                        <a:spcAft>
                          <a:spcPts val="400"/>
                        </a:spcAft>
                        <a:defRPr sz="2000">
                          <a:solidFill>
                            <a:srgbClr val="404040"/>
                          </a:solidFill>
                          <a:latin typeface="Arial" charset="0"/>
                        </a:defRPr>
                      </a:lvl2pPr>
                      <a:lvl3pPr marL="1143000" indent="-228600" eaLnBrk="0" hangingPunct="0">
                        <a:spcAft>
                          <a:spcPts val="600"/>
                        </a:spcAft>
                        <a:buFont typeface="Webdings" charset="2"/>
                        <a:defRPr sz="2000">
                          <a:solidFill>
                            <a:srgbClr val="404040"/>
                          </a:solidFill>
                          <a:latin typeface="Arial" charset="0"/>
                        </a:defRPr>
                      </a:lvl3pPr>
                      <a:lvl4pPr marL="1600200" indent="-228600" eaLnBrk="0" hangingPunct="0">
                        <a:spcAft>
                          <a:spcPts val="400"/>
                        </a:spcAft>
                        <a:buFont typeface="Arial" charset="0"/>
                        <a:defRPr>
                          <a:solidFill>
                            <a:srgbClr val="404040"/>
                          </a:solidFill>
                          <a:latin typeface="Arial" charset="0"/>
                        </a:defRPr>
                      </a:lvl4pPr>
                      <a:lvl5pPr marL="2057400" indent="-228600" eaLnBrk="0" hangingPunct="0">
                        <a:spcAft>
                          <a:spcPts val="400"/>
                        </a:spcAft>
                        <a:buFont typeface="Arial" charset="0"/>
                        <a:defRPr sz="1600">
                          <a:solidFill>
                            <a:srgbClr val="404040"/>
                          </a:solidFill>
                          <a:latin typeface="Arial" charset="0"/>
                        </a:defRPr>
                      </a:lvl5pPr>
                      <a:lvl6pPr marL="2514600" indent="-228600" eaLnBrk="0" fontAlgn="base" hangingPunct="0">
                        <a:spcBef>
                          <a:spcPct val="0"/>
                        </a:spcBef>
                        <a:spcAft>
                          <a:spcPts val="400"/>
                        </a:spcAft>
                        <a:buFont typeface="Arial" charset="0"/>
                        <a:defRPr sz="1600">
                          <a:solidFill>
                            <a:srgbClr val="404040"/>
                          </a:solidFill>
                          <a:latin typeface="Arial" charset="0"/>
                        </a:defRPr>
                      </a:lvl6pPr>
                      <a:lvl7pPr marL="2971800" indent="-228600" eaLnBrk="0" fontAlgn="base" hangingPunct="0">
                        <a:spcBef>
                          <a:spcPct val="0"/>
                        </a:spcBef>
                        <a:spcAft>
                          <a:spcPts val="400"/>
                        </a:spcAft>
                        <a:buFont typeface="Arial" charset="0"/>
                        <a:defRPr sz="1600">
                          <a:solidFill>
                            <a:srgbClr val="404040"/>
                          </a:solidFill>
                          <a:latin typeface="Arial" charset="0"/>
                        </a:defRPr>
                      </a:lvl7pPr>
                      <a:lvl8pPr marL="3429000" indent="-228600" eaLnBrk="0" fontAlgn="base" hangingPunct="0">
                        <a:spcBef>
                          <a:spcPct val="0"/>
                        </a:spcBef>
                        <a:spcAft>
                          <a:spcPts val="400"/>
                        </a:spcAft>
                        <a:buFont typeface="Arial" charset="0"/>
                        <a:defRPr sz="1600">
                          <a:solidFill>
                            <a:srgbClr val="404040"/>
                          </a:solidFill>
                          <a:latin typeface="Arial" charset="0"/>
                        </a:defRPr>
                      </a:lvl8pPr>
                      <a:lvl9pPr marL="3886200" indent="-228600" eaLnBrk="0" fontAlgn="base" hangingPunct="0">
                        <a:spcBef>
                          <a:spcPct val="0"/>
                        </a:spcBef>
                        <a:spcAft>
                          <a:spcPts val="400"/>
                        </a:spcAft>
                        <a:buFont typeface="Arial" charset="0"/>
                        <a:defRPr sz="1600">
                          <a:solidFill>
                            <a:srgbClr val="404040"/>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NZ" altLang="en-US" sz="1600" b="0" i="0" u="none" strike="noStrike" cap="none" normalizeH="0" baseline="0">
                          <a:ln>
                            <a:noFill/>
                          </a:ln>
                          <a:solidFill>
                            <a:srgbClr val="404040"/>
                          </a:solidFill>
                          <a:effectLst/>
                          <a:latin typeface="Arial" charset="0"/>
                          <a:ea typeface="ＭＳ Ｐゴシック" charset="-128"/>
                          <a:cs typeface="ＭＳ Ｐゴシック" charset="-128"/>
                        </a:rPr>
                        <a:t>Students need to learn about what they like and how they feel, and learn to communicate these to others in an appropriate way. They also need support to identify stressors and learn some strategies to deal with stress.</a:t>
                      </a:r>
                      <a:endParaRPr kumimoji="0" lang="en-US" altLang="en-US" sz="1600" b="0" i="0" u="none" strike="noStrike" cap="none" normalizeH="0" baseline="0">
                        <a:ln>
                          <a:noFill/>
                        </a:ln>
                        <a:solidFill>
                          <a:srgbClr val="404040"/>
                        </a:solidFill>
                        <a:effectLst/>
                        <a:latin typeface="Arial" charset="0"/>
                        <a:ea typeface="ＭＳ Ｐゴシック" charset="-128"/>
                        <a:cs typeface="ＭＳ Ｐゴシック" charset="-128"/>
                      </a:endParaRPr>
                    </a:p>
                  </a:txBody>
                  <a:tcPr marL="91443" marR="91443" marT="45719" marB="45719"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1066800">
                <a:tc>
                  <a:txBody>
                    <a:bodyPr/>
                    <a:lstStyle>
                      <a:lvl1pPr marL="3175" eaLnBrk="0" hangingPunct="0">
                        <a:spcAft>
                          <a:spcPts val="400"/>
                        </a:spcAft>
                        <a:defRPr sz="2000" b="1">
                          <a:solidFill>
                            <a:srgbClr val="404040"/>
                          </a:solidFill>
                          <a:latin typeface="Arial" charset="0"/>
                        </a:defRPr>
                      </a:lvl1pPr>
                      <a:lvl2pPr marL="742950" indent="-285750" eaLnBrk="0" hangingPunct="0">
                        <a:spcAft>
                          <a:spcPts val="400"/>
                        </a:spcAft>
                        <a:defRPr sz="2000">
                          <a:solidFill>
                            <a:srgbClr val="404040"/>
                          </a:solidFill>
                          <a:latin typeface="Arial" charset="0"/>
                        </a:defRPr>
                      </a:lvl2pPr>
                      <a:lvl3pPr marL="1143000" indent="-228600" eaLnBrk="0" hangingPunct="0">
                        <a:spcAft>
                          <a:spcPts val="600"/>
                        </a:spcAft>
                        <a:buFont typeface="Webdings" charset="2"/>
                        <a:defRPr sz="2000">
                          <a:solidFill>
                            <a:srgbClr val="404040"/>
                          </a:solidFill>
                          <a:latin typeface="Arial" charset="0"/>
                        </a:defRPr>
                      </a:lvl3pPr>
                      <a:lvl4pPr marL="1600200" indent="-228600" eaLnBrk="0" hangingPunct="0">
                        <a:spcAft>
                          <a:spcPts val="400"/>
                        </a:spcAft>
                        <a:buFont typeface="Arial" charset="0"/>
                        <a:defRPr>
                          <a:solidFill>
                            <a:srgbClr val="404040"/>
                          </a:solidFill>
                          <a:latin typeface="Arial" charset="0"/>
                        </a:defRPr>
                      </a:lvl4pPr>
                      <a:lvl5pPr marL="2057400" indent="-228600" eaLnBrk="0" hangingPunct="0">
                        <a:spcAft>
                          <a:spcPts val="400"/>
                        </a:spcAft>
                        <a:buFont typeface="Arial" charset="0"/>
                        <a:defRPr sz="1600">
                          <a:solidFill>
                            <a:srgbClr val="404040"/>
                          </a:solidFill>
                          <a:latin typeface="Arial" charset="0"/>
                        </a:defRPr>
                      </a:lvl5pPr>
                      <a:lvl6pPr marL="2514600" indent="-228600" eaLnBrk="0" fontAlgn="base" hangingPunct="0">
                        <a:spcBef>
                          <a:spcPct val="0"/>
                        </a:spcBef>
                        <a:spcAft>
                          <a:spcPts val="400"/>
                        </a:spcAft>
                        <a:buFont typeface="Arial" charset="0"/>
                        <a:defRPr sz="1600">
                          <a:solidFill>
                            <a:srgbClr val="404040"/>
                          </a:solidFill>
                          <a:latin typeface="Arial" charset="0"/>
                        </a:defRPr>
                      </a:lvl6pPr>
                      <a:lvl7pPr marL="2971800" indent="-228600" eaLnBrk="0" fontAlgn="base" hangingPunct="0">
                        <a:spcBef>
                          <a:spcPct val="0"/>
                        </a:spcBef>
                        <a:spcAft>
                          <a:spcPts val="400"/>
                        </a:spcAft>
                        <a:buFont typeface="Arial" charset="0"/>
                        <a:defRPr sz="1600">
                          <a:solidFill>
                            <a:srgbClr val="404040"/>
                          </a:solidFill>
                          <a:latin typeface="Arial" charset="0"/>
                        </a:defRPr>
                      </a:lvl7pPr>
                      <a:lvl8pPr marL="3429000" indent="-228600" eaLnBrk="0" fontAlgn="base" hangingPunct="0">
                        <a:spcBef>
                          <a:spcPct val="0"/>
                        </a:spcBef>
                        <a:spcAft>
                          <a:spcPts val="400"/>
                        </a:spcAft>
                        <a:buFont typeface="Arial" charset="0"/>
                        <a:defRPr sz="1600">
                          <a:solidFill>
                            <a:srgbClr val="404040"/>
                          </a:solidFill>
                          <a:latin typeface="Arial" charset="0"/>
                        </a:defRPr>
                      </a:lvl8pPr>
                      <a:lvl9pPr marL="3886200" indent="-228600" eaLnBrk="0" fontAlgn="base" hangingPunct="0">
                        <a:spcBef>
                          <a:spcPct val="0"/>
                        </a:spcBef>
                        <a:spcAft>
                          <a:spcPts val="400"/>
                        </a:spcAft>
                        <a:buFont typeface="Arial" charset="0"/>
                        <a:defRPr sz="1600">
                          <a:solidFill>
                            <a:srgbClr val="404040"/>
                          </a:solidFill>
                          <a:latin typeface="Arial" charset="0"/>
                        </a:defRPr>
                      </a:lvl9pPr>
                    </a:lstStyle>
                    <a:p>
                      <a:pPr marL="3175"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bg1"/>
                          </a:solidFill>
                          <a:effectLst/>
                          <a:latin typeface="Arial" charset="0"/>
                          <a:ea typeface="ＭＳ Ｐゴシック" charset="-128"/>
                          <a:cs typeface="ＭＳ Ｐゴシック" charset="-128"/>
                        </a:rPr>
                        <a:t>Participating and contributing</a:t>
                      </a:r>
                    </a:p>
                  </a:txBody>
                  <a:tcPr marL="91443" marR="91443" marT="45719" marB="45719"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8F8778"/>
                    </a:solidFill>
                  </a:tcPr>
                </a:tc>
                <a:tc>
                  <a:txBody>
                    <a:bodyPr/>
                    <a:lstStyle>
                      <a:lvl1pPr eaLnBrk="0" hangingPunct="0">
                        <a:spcAft>
                          <a:spcPts val="400"/>
                        </a:spcAft>
                        <a:defRPr sz="2000" b="1">
                          <a:solidFill>
                            <a:srgbClr val="404040"/>
                          </a:solidFill>
                          <a:latin typeface="Arial" charset="0"/>
                        </a:defRPr>
                      </a:lvl1pPr>
                      <a:lvl2pPr marL="742950" indent="-285750" eaLnBrk="0" hangingPunct="0">
                        <a:spcAft>
                          <a:spcPts val="400"/>
                        </a:spcAft>
                        <a:defRPr sz="2000">
                          <a:solidFill>
                            <a:srgbClr val="404040"/>
                          </a:solidFill>
                          <a:latin typeface="Arial" charset="0"/>
                        </a:defRPr>
                      </a:lvl2pPr>
                      <a:lvl3pPr marL="1143000" indent="-228600" eaLnBrk="0" hangingPunct="0">
                        <a:spcAft>
                          <a:spcPts val="600"/>
                        </a:spcAft>
                        <a:buFont typeface="Webdings" charset="2"/>
                        <a:defRPr sz="2000">
                          <a:solidFill>
                            <a:srgbClr val="404040"/>
                          </a:solidFill>
                          <a:latin typeface="Arial" charset="0"/>
                        </a:defRPr>
                      </a:lvl3pPr>
                      <a:lvl4pPr marL="1600200" indent="-228600" eaLnBrk="0" hangingPunct="0">
                        <a:spcAft>
                          <a:spcPts val="400"/>
                        </a:spcAft>
                        <a:buFont typeface="Arial" charset="0"/>
                        <a:defRPr>
                          <a:solidFill>
                            <a:srgbClr val="404040"/>
                          </a:solidFill>
                          <a:latin typeface="Arial" charset="0"/>
                        </a:defRPr>
                      </a:lvl4pPr>
                      <a:lvl5pPr marL="2057400" indent="-228600" eaLnBrk="0" hangingPunct="0">
                        <a:spcAft>
                          <a:spcPts val="400"/>
                        </a:spcAft>
                        <a:buFont typeface="Arial" charset="0"/>
                        <a:defRPr sz="1600">
                          <a:solidFill>
                            <a:srgbClr val="404040"/>
                          </a:solidFill>
                          <a:latin typeface="Arial" charset="0"/>
                        </a:defRPr>
                      </a:lvl5pPr>
                      <a:lvl6pPr marL="2514600" indent="-228600" eaLnBrk="0" fontAlgn="base" hangingPunct="0">
                        <a:spcBef>
                          <a:spcPct val="0"/>
                        </a:spcBef>
                        <a:spcAft>
                          <a:spcPts val="400"/>
                        </a:spcAft>
                        <a:buFont typeface="Arial" charset="0"/>
                        <a:defRPr sz="1600">
                          <a:solidFill>
                            <a:srgbClr val="404040"/>
                          </a:solidFill>
                          <a:latin typeface="Arial" charset="0"/>
                        </a:defRPr>
                      </a:lvl6pPr>
                      <a:lvl7pPr marL="2971800" indent="-228600" eaLnBrk="0" fontAlgn="base" hangingPunct="0">
                        <a:spcBef>
                          <a:spcPct val="0"/>
                        </a:spcBef>
                        <a:spcAft>
                          <a:spcPts val="400"/>
                        </a:spcAft>
                        <a:buFont typeface="Arial" charset="0"/>
                        <a:defRPr sz="1600">
                          <a:solidFill>
                            <a:srgbClr val="404040"/>
                          </a:solidFill>
                          <a:latin typeface="Arial" charset="0"/>
                        </a:defRPr>
                      </a:lvl7pPr>
                      <a:lvl8pPr marL="3429000" indent="-228600" eaLnBrk="0" fontAlgn="base" hangingPunct="0">
                        <a:spcBef>
                          <a:spcPct val="0"/>
                        </a:spcBef>
                        <a:spcAft>
                          <a:spcPts val="400"/>
                        </a:spcAft>
                        <a:buFont typeface="Arial" charset="0"/>
                        <a:defRPr sz="1600">
                          <a:solidFill>
                            <a:srgbClr val="404040"/>
                          </a:solidFill>
                          <a:latin typeface="Arial" charset="0"/>
                        </a:defRPr>
                      </a:lvl8pPr>
                      <a:lvl9pPr marL="3886200" indent="-228600" eaLnBrk="0" fontAlgn="base" hangingPunct="0">
                        <a:spcBef>
                          <a:spcPct val="0"/>
                        </a:spcBef>
                        <a:spcAft>
                          <a:spcPts val="400"/>
                        </a:spcAft>
                        <a:buFont typeface="Arial" charset="0"/>
                        <a:defRPr sz="1600">
                          <a:solidFill>
                            <a:srgbClr val="404040"/>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NZ" altLang="en-US" sz="1600" b="0" i="0" u="none" strike="noStrike" cap="none" normalizeH="0" baseline="0">
                          <a:ln>
                            <a:noFill/>
                          </a:ln>
                          <a:solidFill>
                            <a:srgbClr val="404040"/>
                          </a:solidFill>
                          <a:effectLst/>
                          <a:latin typeface="Arial" charset="0"/>
                          <a:ea typeface="ＭＳ Ｐゴシック" charset="-128"/>
                          <a:cs typeface="ＭＳ Ｐゴシック" charset="-128"/>
                        </a:rPr>
                        <a:t>To learn to play and engage with peers, small groups or the rest of the class, students need explicit teaching to understand social situations and support to learn which social interaction skills are useful in which contexts.</a:t>
                      </a:r>
                      <a:endParaRPr kumimoji="0" lang="en-US" altLang="en-US" sz="1600" b="0" i="0" u="none" strike="noStrike" cap="none" normalizeH="0" baseline="0">
                        <a:ln>
                          <a:noFill/>
                        </a:ln>
                        <a:solidFill>
                          <a:schemeClr val="tx1"/>
                        </a:solidFill>
                        <a:effectLst/>
                        <a:latin typeface="Arial" charset="0"/>
                        <a:ea typeface="ＭＳ Ｐゴシック" charset="-128"/>
                        <a:cs typeface="ＭＳ Ｐゴシック" charset="-128"/>
                      </a:endParaRPr>
                    </a:p>
                  </a:txBody>
                  <a:tcPr marL="91443" marR="91443" marT="45719" marB="45719"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11188" y="238125"/>
            <a:ext cx="8208962" cy="1092200"/>
          </a:xfrm>
          <a:ln/>
        </p:spPr>
        <p:txBody>
          <a:bodyPr/>
          <a:lstStyle/>
          <a:p>
            <a:pPr eaLnBrk="1" hangingPunct="1"/>
            <a:r>
              <a:rPr altLang="en-US">
                <a:latin typeface="Century Gothic" charset="0"/>
              </a:rPr>
              <a:t>Thinking differences</a:t>
            </a:r>
          </a:p>
        </p:txBody>
      </p:sp>
      <p:sp>
        <p:nvSpPr>
          <p:cNvPr id="3" name="Slide Number Placeholder 2"/>
          <p:cNvSpPr>
            <a:spLocks noGrp="1"/>
          </p:cNvSpPr>
          <p:nvPr>
            <p:ph type="sldNum" sz="quarter" idx="11"/>
          </p:nvPr>
        </p:nvSpPr>
        <p:spPr/>
        <p:txBody>
          <a:bodyPr/>
          <a:lstStyle>
            <a:lvl1pPr eaLnBrk="0" hangingPunct="0">
              <a:defRPr sz="2400">
                <a:solidFill>
                  <a:schemeClr val="tx1"/>
                </a:solidFill>
                <a:latin typeface="Arial" charset="0"/>
                <a:ea typeface="ＭＳ Ｐゴシック" charset="-128"/>
                <a:cs typeface="ＭＳ Ｐゴシック" charset="-128"/>
              </a:defRPr>
            </a:lvl1pPr>
            <a:lvl2pPr marL="742950" indent="-285750" eaLnBrk="0" hangingPunct="0">
              <a:defRPr sz="2400">
                <a:solidFill>
                  <a:schemeClr val="tx1"/>
                </a:solidFill>
                <a:latin typeface="Arial" charset="0"/>
                <a:ea typeface="ＭＳ Ｐゴシック" charset="-128"/>
                <a:cs typeface="ＭＳ Ｐゴシック" charset="-128"/>
              </a:defRPr>
            </a:lvl2pPr>
            <a:lvl3pPr marL="1143000" indent="-228600" eaLnBrk="0" hangingPunct="0">
              <a:defRPr sz="2400">
                <a:solidFill>
                  <a:schemeClr val="tx1"/>
                </a:solidFill>
                <a:latin typeface="Arial" charset="0"/>
                <a:ea typeface="ＭＳ Ｐゴシック" charset="-128"/>
                <a:cs typeface="ＭＳ Ｐゴシック" charset="-128"/>
              </a:defRPr>
            </a:lvl3pPr>
            <a:lvl4pPr marL="1600200" indent="-228600" eaLnBrk="0" hangingPunct="0">
              <a:defRPr sz="2400">
                <a:solidFill>
                  <a:schemeClr val="tx1"/>
                </a:solidFill>
                <a:latin typeface="Arial" charset="0"/>
                <a:ea typeface="ＭＳ Ｐゴシック" charset="-128"/>
                <a:cs typeface="ＭＳ Ｐゴシック" charset="-128"/>
              </a:defRPr>
            </a:lvl4pPr>
            <a:lvl5pPr marL="2057400" indent="-228600" eaLnBrk="0" hangingPunct="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fld id="{AE82310A-B48C-5A4F-8C00-560011181C4F}" type="slidenum">
              <a:rPr lang="en-NZ" altLang="en-US" sz="1000"/>
              <a:pPr/>
              <a:t>17</a:t>
            </a:fld>
            <a:endParaRPr lang="en-NZ" altLang="en-US" sz="1000"/>
          </a:p>
        </p:txBody>
      </p:sp>
      <p:sp>
        <p:nvSpPr>
          <p:cNvPr id="33796" name="Text Placeholder 3"/>
          <p:cNvSpPr>
            <a:spLocks noGrp="1"/>
          </p:cNvSpPr>
          <p:nvPr>
            <p:ph type="body" sz="quarter" idx="10"/>
          </p:nvPr>
        </p:nvSpPr>
        <p:spPr>
          <a:xfrm>
            <a:off x="611188" y="1484313"/>
            <a:ext cx="8208962" cy="4681537"/>
          </a:xfrm>
        </p:spPr>
        <p:txBody>
          <a:bodyPr/>
          <a:lstStyle/>
          <a:p>
            <a:pPr marL="360363" indent="-360363" eaLnBrk="1" hangingPunct="1"/>
            <a:r>
              <a:rPr lang="en-NZ" altLang="en-US" b="0"/>
              <a:t>Students with ASD may:</a:t>
            </a:r>
          </a:p>
          <a:p>
            <a:pPr marL="360363" indent="-360363" eaLnBrk="1" hangingPunct="1">
              <a:buClr>
                <a:schemeClr val="tx1"/>
              </a:buClr>
              <a:buFont typeface="Webdings" charset="2"/>
              <a:buChar char="4"/>
            </a:pPr>
            <a:r>
              <a:rPr lang="en-NZ" altLang="en-US" b="0"/>
              <a:t>prefer routine and structure, and like to do things in a particular way or order</a:t>
            </a:r>
          </a:p>
          <a:p>
            <a:pPr marL="360363" indent="-360363" eaLnBrk="1" hangingPunct="1">
              <a:buClr>
                <a:schemeClr val="tx1"/>
              </a:buClr>
              <a:buFont typeface="Webdings" charset="2"/>
              <a:buChar char="4"/>
            </a:pPr>
            <a:r>
              <a:rPr lang="en-NZ" altLang="en-US" b="0"/>
              <a:t>dislike change or moving from one place or activity to another</a:t>
            </a:r>
          </a:p>
          <a:p>
            <a:pPr marL="360363" indent="-360363" eaLnBrk="1" hangingPunct="1">
              <a:buClr>
                <a:schemeClr val="tx1"/>
              </a:buClr>
              <a:buFont typeface="Webdings" charset="2"/>
              <a:buChar char="4"/>
            </a:pPr>
            <a:r>
              <a:rPr lang="en-NZ" altLang="en-US" b="0"/>
              <a:t>find it difficult to organise themselves or their possessions or to tackle and solve problems</a:t>
            </a:r>
          </a:p>
          <a:p>
            <a:pPr marL="360363" indent="-360363" eaLnBrk="1" hangingPunct="1">
              <a:buClr>
                <a:schemeClr val="tx1"/>
              </a:buClr>
              <a:buFont typeface="Webdings" charset="2"/>
              <a:buChar char="4"/>
            </a:pPr>
            <a:r>
              <a:rPr lang="en-NZ" altLang="en-US" b="0"/>
              <a:t>develop strong interests in particular subjects</a:t>
            </a:r>
          </a:p>
          <a:p>
            <a:pPr marL="360363" indent="-360363" eaLnBrk="1" hangingPunct="1">
              <a:buClr>
                <a:schemeClr val="tx1"/>
              </a:buClr>
              <a:buFont typeface="Webdings" charset="2"/>
              <a:buChar char="4"/>
            </a:pPr>
            <a:r>
              <a:rPr lang="en-NZ" altLang="en-US" b="0"/>
              <a:t>have unusual mannerisms (such as flapping) or movement patterns.</a:t>
            </a:r>
            <a:endParaRPr lang="en-GB" altLang="en-US" b="0"/>
          </a:p>
          <a:p>
            <a:pPr marL="360363" indent="-360363" eaLnBrk="1" hangingPunct="1"/>
            <a:endParaRPr lang="en-NZ" altLang="en-US" b="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11188" y="238125"/>
            <a:ext cx="8208962" cy="1092200"/>
          </a:xfrm>
          <a:ln/>
        </p:spPr>
        <p:txBody>
          <a:bodyPr/>
          <a:lstStyle/>
          <a:p>
            <a:pPr eaLnBrk="1" hangingPunct="1"/>
            <a:r>
              <a:rPr altLang="en-US">
                <a:latin typeface="Century Gothic" charset="0"/>
              </a:rPr>
              <a:t>Thinking strategies</a:t>
            </a:r>
          </a:p>
        </p:txBody>
      </p:sp>
      <p:sp>
        <p:nvSpPr>
          <p:cNvPr id="3" name="Slide Number Placeholder 2"/>
          <p:cNvSpPr>
            <a:spLocks noGrp="1"/>
          </p:cNvSpPr>
          <p:nvPr>
            <p:ph type="sldNum" sz="quarter" idx="11"/>
          </p:nvPr>
        </p:nvSpPr>
        <p:spPr/>
        <p:txBody>
          <a:bodyPr/>
          <a:lstStyle>
            <a:lvl1pPr eaLnBrk="0" hangingPunct="0">
              <a:defRPr sz="2400">
                <a:solidFill>
                  <a:schemeClr val="tx1"/>
                </a:solidFill>
                <a:latin typeface="Arial" charset="0"/>
                <a:ea typeface="ＭＳ Ｐゴシック" charset="-128"/>
                <a:cs typeface="ＭＳ Ｐゴシック" charset="-128"/>
              </a:defRPr>
            </a:lvl1pPr>
            <a:lvl2pPr marL="742950" indent="-285750" eaLnBrk="0" hangingPunct="0">
              <a:defRPr sz="2400">
                <a:solidFill>
                  <a:schemeClr val="tx1"/>
                </a:solidFill>
                <a:latin typeface="Arial" charset="0"/>
                <a:ea typeface="ＭＳ Ｐゴシック" charset="-128"/>
                <a:cs typeface="ＭＳ Ｐゴシック" charset="-128"/>
              </a:defRPr>
            </a:lvl2pPr>
            <a:lvl3pPr marL="1143000" indent="-228600" eaLnBrk="0" hangingPunct="0">
              <a:defRPr sz="2400">
                <a:solidFill>
                  <a:schemeClr val="tx1"/>
                </a:solidFill>
                <a:latin typeface="Arial" charset="0"/>
                <a:ea typeface="ＭＳ Ｐゴシック" charset="-128"/>
                <a:cs typeface="ＭＳ Ｐゴシック" charset="-128"/>
              </a:defRPr>
            </a:lvl3pPr>
            <a:lvl4pPr marL="1600200" indent="-228600" eaLnBrk="0" hangingPunct="0">
              <a:defRPr sz="2400">
                <a:solidFill>
                  <a:schemeClr val="tx1"/>
                </a:solidFill>
                <a:latin typeface="Arial" charset="0"/>
                <a:ea typeface="ＭＳ Ｐゴシック" charset="-128"/>
                <a:cs typeface="ＭＳ Ｐゴシック" charset="-128"/>
              </a:defRPr>
            </a:lvl4pPr>
            <a:lvl5pPr marL="2057400" indent="-228600" eaLnBrk="0" hangingPunct="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fld id="{B84DD714-0DE9-7340-B167-AA19F28B6D2F}" type="slidenum">
              <a:rPr lang="en-NZ" altLang="en-US" sz="1000"/>
              <a:pPr/>
              <a:t>18</a:t>
            </a:fld>
            <a:endParaRPr lang="en-NZ" altLang="en-US" sz="1000"/>
          </a:p>
        </p:txBody>
      </p:sp>
      <p:sp>
        <p:nvSpPr>
          <p:cNvPr id="4" name="Text Placeholder 3"/>
          <p:cNvSpPr>
            <a:spLocks noGrp="1"/>
          </p:cNvSpPr>
          <p:nvPr>
            <p:ph type="body" sz="quarter" idx="10"/>
          </p:nvPr>
        </p:nvSpPr>
        <p:spPr>
          <a:xfrm>
            <a:off x="611188" y="1484313"/>
            <a:ext cx="8208962" cy="4681537"/>
          </a:xfrm>
        </p:spPr>
        <p:txBody>
          <a:bodyPr rtlCol="0">
            <a:normAutofit fontScale="92500" lnSpcReduction="10000"/>
          </a:bodyPr>
          <a:lstStyle/>
          <a:p>
            <a:pPr marL="357188" indent="-357188" eaLnBrk="1" hangingPunct="1">
              <a:spcBef>
                <a:spcPts val="0"/>
              </a:spcBef>
              <a:buClr>
                <a:schemeClr val="tx1"/>
              </a:buClr>
              <a:buFont typeface="Webdings" pitchFamily="18" charset="2"/>
              <a:buChar char="4"/>
              <a:defRPr/>
            </a:pPr>
            <a:r>
              <a:rPr lang="en-NZ" b="0" dirty="0">
                <a:solidFill>
                  <a:schemeClr val="tx1">
                    <a:lumMod val="75000"/>
                    <a:lumOff val="25000"/>
                  </a:schemeClr>
                </a:solidFill>
              </a:rPr>
              <a:t>While change and </a:t>
            </a:r>
            <a:r>
              <a:rPr lang="en-NZ" b="0" dirty="0"/>
              <a:t>transitions can be difficult, most school days follow a routine and simple strategies (such as a visual timetable) can help.</a:t>
            </a:r>
          </a:p>
          <a:p>
            <a:pPr marL="357188" indent="-357188" eaLnBrk="1" hangingPunct="1">
              <a:spcBef>
                <a:spcPts val="0"/>
              </a:spcBef>
              <a:buClr>
                <a:schemeClr val="tx1"/>
              </a:buClr>
              <a:buFont typeface="Webdings" pitchFamily="18" charset="2"/>
              <a:buChar char="4"/>
              <a:defRPr/>
            </a:pPr>
            <a:r>
              <a:rPr lang="en-NZ" b="0" dirty="0"/>
              <a:t>Support to understand what is going to happen next and to get the correct materials will enable the student to start the activity and access the learning objectives.</a:t>
            </a:r>
          </a:p>
          <a:p>
            <a:pPr marL="357188" indent="-357188" eaLnBrk="1" hangingPunct="1">
              <a:spcBef>
                <a:spcPts val="0"/>
              </a:spcBef>
              <a:buClr>
                <a:schemeClr val="tx1"/>
              </a:buClr>
              <a:buFont typeface="Webdings" pitchFamily="18" charset="2"/>
              <a:buChar char="4"/>
              <a:defRPr/>
            </a:pPr>
            <a:r>
              <a:rPr lang="en-NZ" b="0" dirty="0"/>
              <a:t>Using the student’s interests usually motivates them to stay on task and make good progress.</a:t>
            </a:r>
          </a:p>
          <a:p>
            <a:pPr marL="357188" indent="-357188" eaLnBrk="1" hangingPunct="1">
              <a:spcBef>
                <a:spcPts val="0"/>
              </a:spcBef>
              <a:buClr>
                <a:schemeClr val="tx1"/>
              </a:buClr>
              <a:buFont typeface="Webdings" pitchFamily="18" charset="2"/>
              <a:buChar char="4"/>
              <a:defRPr/>
            </a:pPr>
            <a:r>
              <a:rPr lang="en-NZ" b="0" dirty="0"/>
              <a:t>Once the student has mastered a skill in one setting, they need to practise that skill in a different setting (e.g., home and school).</a:t>
            </a:r>
          </a:p>
          <a:p>
            <a:pPr marL="357188" indent="-357188" eaLnBrk="1" hangingPunct="1">
              <a:spcBef>
                <a:spcPts val="0"/>
              </a:spcBef>
              <a:buClr>
                <a:schemeClr val="tx1"/>
              </a:buClr>
              <a:buFont typeface="Webdings" pitchFamily="18" charset="2"/>
              <a:buChar char="4"/>
              <a:defRPr/>
            </a:pPr>
            <a:r>
              <a:rPr lang="en-NZ" b="0" dirty="0"/>
              <a:t>Teach skills and structures to p</a:t>
            </a:r>
            <a:r>
              <a:rPr lang="en-NZ" b="0" dirty="0">
                <a:solidFill>
                  <a:schemeClr val="tx1">
                    <a:lumMod val="75000"/>
                    <a:lumOff val="25000"/>
                  </a:schemeClr>
                </a:solidFill>
              </a:rPr>
              <a:t>roblem-solve (such as flowcharts, min</a:t>
            </a:r>
            <a:r>
              <a:rPr lang="en-NZ" b="0" dirty="0"/>
              <a:t>d-</a:t>
            </a:r>
            <a:r>
              <a:rPr lang="en-NZ" b="0" dirty="0">
                <a:solidFill>
                  <a:schemeClr val="tx1">
                    <a:lumMod val="75000"/>
                    <a:lumOff val="25000"/>
                  </a:schemeClr>
                </a:solidFill>
              </a:rPr>
              <a:t>maps, decision trees and other cognitive frameworks).</a:t>
            </a:r>
            <a:endParaRPr lang="en-GB" b="0" dirty="0">
              <a:solidFill>
                <a:schemeClr val="tx1">
                  <a:lumMod val="75000"/>
                  <a:lumOff val="25000"/>
                </a:schemeClr>
              </a:solidFill>
            </a:endParaRPr>
          </a:p>
          <a:p>
            <a:pPr marL="0" indent="0" eaLnBrk="1" hangingPunct="1">
              <a:spcBef>
                <a:spcPts val="0"/>
              </a:spcBef>
              <a:defRPr/>
            </a:pPr>
            <a:endParaRPr lang="en-NZ" b="0" dirty="0">
              <a:solidFill>
                <a:schemeClr val="tx1">
                  <a:lumMod val="75000"/>
                  <a:lumOff val="2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6"/>
          <p:cNvSpPr>
            <a:spLocks noGrp="1"/>
          </p:cNvSpPr>
          <p:nvPr>
            <p:ph type="title"/>
          </p:nvPr>
        </p:nvSpPr>
        <p:spPr>
          <a:xfrm>
            <a:off x="611188" y="239713"/>
            <a:ext cx="8208962" cy="1090612"/>
          </a:xfrm>
        </p:spPr>
        <p:txBody>
          <a:bodyPr/>
          <a:lstStyle/>
          <a:p>
            <a:pPr eaLnBrk="1" hangingPunct="1"/>
            <a:r>
              <a:rPr altLang="en-US" sz="2400" b="0">
                <a:latin typeface="Century Gothic" charset="0"/>
              </a:rPr>
              <a:t>Aims for students with ASD to</a:t>
            </a:r>
            <a:r>
              <a:rPr altLang="en-US" sz="2400">
                <a:latin typeface="Century Gothic" charset="0"/>
              </a:rPr>
              <a:t/>
            </a:r>
            <a:br>
              <a:rPr altLang="en-US" sz="2400">
                <a:latin typeface="Century Gothic" charset="0"/>
              </a:rPr>
            </a:br>
            <a:r>
              <a:rPr altLang="en-US">
                <a:latin typeface="Century Gothic" charset="0"/>
              </a:rPr>
              <a:t>Think…</a:t>
            </a:r>
          </a:p>
        </p:txBody>
      </p:sp>
      <p:sp>
        <p:nvSpPr>
          <p:cNvPr id="6" name="Slide Number Placeholder 5"/>
          <p:cNvSpPr>
            <a:spLocks noGrp="1"/>
          </p:cNvSpPr>
          <p:nvPr>
            <p:ph type="sldNum" sz="quarter" idx="10"/>
          </p:nvPr>
        </p:nvSpPr>
        <p:spPr/>
        <p:txBody>
          <a:bodyPr/>
          <a:lstStyle>
            <a:lvl1pPr eaLnBrk="0" hangingPunct="0">
              <a:defRPr sz="2400">
                <a:solidFill>
                  <a:schemeClr val="tx1"/>
                </a:solidFill>
                <a:latin typeface="Arial" charset="0"/>
                <a:ea typeface="ＭＳ Ｐゴシック" charset="-128"/>
                <a:cs typeface="ＭＳ Ｐゴシック" charset="-128"/>
              </a:defRPr>
            </a:lvl1pPr>
            <a:lvl2pPr marL="742950" indent="-285750" eaLnBrk="0" hangingPunct="0">
              <a:defRPr sz="2400">
                <a:solidFill>
                  <a:schemeClr val="tx1"/>
                </a:solidFill>
                <a:latin typeface="Arial" charset="0"/>
                <a:ea typeface="ＭＳ Ｐゴシック" charset="-128"/>
                <a:cs typeface="ＭＳ Ｐゴシック" charset="-128"/>
              </a:defRPr>
            </a:lvl2pPr>
            <a:lvl3pPr marL="1143000" indent="-228600" eaLnBrk="0" hangingPunct="0">
              <a:defRPr sz="2400">
                <a:solidFill>
                  <a:schemeClr val="tx1"/>
                </a:solidFill>
                <a:latin typeface="Arial" charset="0"/>
                <a:ea typeface="ＭＳ Ｐゴシック" charset="-128"/>
                <a:cs typeface="ＭＳ Ｐゴシック" charset="-128"/>
              </a:defRPr>
            </a:lvl3pPr>
            <a:lvl4pPr marL="1600200" indent="-228600" eaLnBrk="0" hangingPunct="0">
              <a:defRPr sz="2400">
                <a:solidFill>
                  <a:schemeClr val="tx1"/>
                </a:solidFill>
                <a:latin typeface="Arial" charset="0"/>
                <a:ea typeface="ＭＳ Ｐゴシック" charset="-128"/>
                <a:cs typeface="ＭＳ Ｐゴシック" charset="-128"/>
              </a:defRPr>
            </a:lvl4pPr>
            <a:lvl5pPr marL="2057400" indent="-228600" eaLnBrk="0" hangingPunct="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fld id="{5733DAB4-DE1F-8849-B0DB-E28E3E72AA2A}" type="slidenum">
              <a:rPr lang="en-GB" altLang="en-US" sz="1000"/>
              <a:pPr/>
              <a:t>19</a:t>
            </a:fld>
            <a:endParaRPr lang="en-GB" altLang="en-US" sz="1000"/>
          </a:p>
        </p:txBody>
      </p:sp>
      <p:graphicFrame>
        <p:nvGraphicFramePr>
          <p:cNvPr id="5" name="Group 114"/>
          <p:cNvGraphicFramePr>
            <a:graphicFrameLocks noGrp="1"/>
          </p:cNvGraphicFramePr>
          <p:nvPr/>
        </p:nvGraphicFramePr>
        <p:xfrm>
          <a:off x="611188" y="1557338"/>
          <a:ext cx="8137525" cy="3940175"/>
        </p:xfrm>
        <a:graphic>
          <a:graphicData uri="http://schemas.openxmlformats.org/drawingml/2006/table">
            <a:tbl>
              <a:tblPr/>
              <a:tblGrid>
                <a:gridCol w="2016125"/>
                <a:gridCol w="6121400"/>
              </a:tblGrid>
              <a:tr h="822325">
                <a:tc>
                  <a:txBody>
                    <a:bodyPr/>
                    <a:lstStyle>
                      <a:lvl1pPr marL="3175" eaLnBrk="0" hangingPunct="0">
                        <a:spcAft>
                          <a:spcPts val="400"/>
                        </a:spcAft>
                        <a:defRPr sz="2000" b="1">
                          <a:solidFill>
                            <a:srgbClr val="404040"/>
                          </a:solidFill>
                          <a:latin typeface="Arial" charset="0"/>
                        </a:defRPr>
                      </a:lvl1pPr>
                      <a:lvl2pPr marL="742950" indent="-285750" eaLnBrk="0" hangingPunct="0">
                        <a:spcAft>
                          <a:spcPts val="400"/>
                        </a:spcAft>
                        <a:defRPr sz="2000">
                          <a:solidFill>
                            <a:srgbClr val="404040"/>
                          </a:solidFill>
                          <a:latin typeface="Arial" charset="0"/>
                        </a:defRPr>
                      </a:lvl2pPr>
                      <a:lvl3pPr marL="1143000" indent="-228600" eaLnBrk="0" hangingPunct="0">
                        <a:spcAft>
                          <a:spcPts val="600"/>
                        </a:spcAft>
                        <a:buFont typeface="Webdings" charset="2"/>
                        <a:defRPr sz="2000">
                          <a:solidFill>
                            <a:srgbClr val="404040"/>
                          </a:solidFill>
                          <a:latin typeface="Arial" charset="0"/>
                        </a:defRPr>
                      </a:lvl3pPr>
                      <a:lvl4pPr marL="1600200" indent="-228600" eaLnBrk="0" hangingPunct="0">
                        <a:spcAft>
                          <a:spcPts val="400"/>
                        </a:spcAft>
                        <a:buFont typeface="Arial" charset="0"/>
                        <a:defRPr>
                          <a:solidFill>
                            <a:srgbClr val="404040"/>
                          </a:solidFill>
                          <a:latin typeface="Arial" charset="0"/>
                        </a:defRPr>
                      </a:lvl4pPr>
                      <a:lvl5pPr marL="2057400" indent="-228600" eaLnBrk="0" hangingPunct="0">
                        <a:spcAft>
                          <a:spcPts val="400"/>
                        </a:spcAft>
                        <a:buFont typeface="Arial" charset="0"/>
                        <a:defRPr sz="1600">
                          <a:solidFill>
                            <a:srgbClr val="404040"/>
                          </a:solidFill>
                          <a:latin typeface="Arial" charset="0"/>
                        </a:defRPr>
                      </a:lvl5pPr>
                      <a:lvl6pPr marL="2514600" indent="-228600" eaLnBrk="0" fontAlgn="base" hangingPunct="0">
                        <a:spcBef>
                          <a:spcPct val="0"/>
                        </a:spcBef>
                        <a:spcAft>
                          <a:spcPts val="400"/>
                        </a:spcAft>
                        <a:buFont typeface="Arial" charset="0"/>
                        <a:defRPr sz="1600">
                          <a:solidFill>
                            <a:srgbClr val="404040"/>
                          </a:solidFill>
                          <a:latin typeface="Arial" charset="0"/>
                        </a:defRPr>
                      </a:lvl6pPr>
                      <a:lvl7pPr marL="2971800" indent="-228600" eaLnBrk="0" fontAlgn="base" hangingPunct="0">
                        <a:spcBef>
                          <a:spcPct val="0"/>
                        </a:spcBef>
                        <a:spcAft>
                          <a:spcPts val="400"/>
                        </a:spcAft>
                        <a:buFont typeface="Arial" charset="0"/>
                        <a:defRPr sz="1600">
                          <a:solidFill>
                            <a:srgbClr val="404040"/>
                          </a:solidFill>
                          <a:latin typeface="Arial" charset="0"/>
                        </a:defRPr>
                      </a:lvl7pPr>
                      <a:lvl8pPr marL="3429000" indent="-228600" eaLnBrk="0" fontAlgn="base" hangingPunct="0">
                        <a:spcBef>
                          <a:spcPct val="0"/>
                        </a:spcBef>
                        <a:spcAft>
                          <a:spcPts val="400"/>
                        </a:spcAft>
                        <a:buFont typeface="Arial" charset="0"/>
                        <a:defRPr sz="1600">
                          <a:solidFill>
                            <a:srgbClr val="404040"/>
                          </a:solidFill>
                          <a:latin typeface="Arial" charset="0"/>
                        </a:defRPr>
                      </a:lvl8pPr>
                      <a:lvl9pPr marL="3886200" indent="-228600" eaLnBrk="0" fontAlgn="base" hangingPunct="0">
                        <a:spcBef>
                          <a:spcPct val="0"/>
                        </a:spcBef>
                        <a:spcAft>
                          <a:spcPts val="400"/>
                        </a:spcAft>
                        <a:buFont typeface="Arial" charset="0"/>
                        <a:defRPr sz="1600">
                          <a:solidFill>
                            <a:srgbClr val="404040"/>
                          </a:solidFill>
                          <a:latin typeface="Arial" charset="0"/>
                        </a:defRPr>
                      </a:lvl9pPr>
                    </a:lstStyle>
                    <a:p>
                      <a:pPr marL="3175"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bg1"/>
                          </a:solidFill>
                          <a:effectLst/>
                          <a:latin typeface="Arial" charset="0"/>
                          <a:ea typeface="ＭＳ Ｐゴシック" charset="-128"/>
                          <a:cs typeface="ＭＳ Ｐゴシック" charset="-128"/>
                        </a:rPr>
                        <a:t>Thinking</a:t>
                      </a:r>
                    </a:p>
                  </a:txBody>
                  <a:tcPr marL="91443" marR="91443" marT="45722" marB="45722"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solidFill>
                      <a:srgbClr val="8F8778"/>
                    </a:solidFill>
                  </a:tcPr>
                </a:tc>
                <a:tc>
                  <a:txBody>
                    <a:bodyPr/>
                    <a:lstStyle>
                      <a:lvl1pPr eaLnBrk="0" hangingPunct="0">
                        <a:spcAft>
                          <a:spcPts val="400"/>
                        </a:spcAft>
                        <a:defRPr sz="2000" b="1">
                          <a:solidFill>
                            <a:srgbClr val="404040"/>
                          </a:solidFill>
                          <a:latin typeface="Arial" charset="0"/>
                        </a:defRPr>
                      </a:lvl1pPr>
                      <a:lvl2pPr marL="742950" indent="-285750" eaLnBrk="0" hangingPunct="0">
                        <a:spcAft>
                          <a:spcPts val="400"/>
                        </a:spcAft>
                        <a:defRPr sz="2000">
                          <a:solidFill>
                            <a:srgbClr val="404040"/>
                          </a:solidFill>
                          <a:latin typeface="Arial" charset="0"/>
                        </a:defRPr>
                      </a:lvl2pPr>
                      <a:lvl3pPr marL="1143000" indent="-228600" eaLnBrk="0" hangingPunct="0">
                        <a:spcAft>
                          <a:spcPts val="600"/>
                        </a:spcAft>
                        <a:buFont typeface="Webdings" charset="2"/>
                        <a:defRPr sz="2000">
                          <a:solidFill>
                            <a:srgbClr val="404040"/>
                          </a:solidFill>
                          <a:latin typeface="Arial" charset="0"/>
                        </a:defRPr>
                      </a:lvl3pPr>
                      <a:lvl4pPr marL="1600200" indent="-228600" eaLnBrk="0" hangingPunct="0">
                        <a:spcAft>
                          <a:spcPts val="400"/>
                        </a:spcAft>
                        <a:buFont typeface="Arial" charset="0"/>
                        <a:defRPr>
                          <a:solidFill>
                            <a:srgbClr val="404040"/>
                          </a:solidFill>
                          <a:latin typeface="Arial" charset="0"/>
                        </a:defRPr>
                      </a:lvl4pPr>
                      <a:lvl5pPr marL="2057400" indent="-228600" eaLnBrk="0" hangingPunct="0">
                        <a:spcAft>
                          <a:spcPts val="400"/>
                        </a:spcAft>
                        <a:buFont typeface="Arial" charset="0"/>
                        <a:defRPr sz="1600">
                          <a:solidFill>
                            <a:srgbClr val="404040"/>
                          </a:solidFill>
                          <a:latin typeface="Arial" charset="0"/>
                        </a:defRPr>
                      </a:lvl5pPr>
                      <a:lvl6pPr marL="2514600" indent="-228600" eaLnBrk="0" fontAlgn="base" hangingPunct="0">
                        <a:spcBef>
                          <a:spcPct val="0"/>
                        </a:spcBef>
                        <a:spcAft>
                          <a:spcPts val="400"/>
                        </a:spcAft>
                        <a:buFont typeface="Arial" charset="0"/>
                        <a:defRPr sz="1600">
                          <a:solidFill>
                            <a:srgbClr val="404040"/>
                          </a:solidFill>
                          <a:latin typeface="Arial" charset="0"/>
                        </a:defRPr>
                      </a:lvl6pPr>
                      <a:lvl7pPr marL="2971800" indent="-228600" eaLnBrk="0" fontAlgn="base" hangingPunct="0">
                        <a:spcBef>
                          <a:spcPct val="0"/>
                        </a:spcBef>
                        <a:spcAft>
                          <a:spcPts val="400"/>
                        </a:spcAft>
                        <a:buFont typeface="Arial" charset="0"/>
                        <a:defRPr sz="1600">
                          <a:solidFill>
                            <a:srgbClr val="404040"/>
                          </a:solidFill>
                          <a:latin typeface="Arial" charset="0"/>
                        </a:defRPr>
                      </a:lvl7pPr>
                      <a:lvl8pPr marL="3429000" indent="-228600" eaLnBrk="0" fontAlgn="base" hangingPunct="0">
                        <a:spcBef>
                          <a:spcPct val="0"/>
                        </a:spcBef>
                        <a:spcAft>
                          <a:spcPts val="400"/>
                        </a:spcAft>
                        <a:buFont typeface="Arial" charset="0"/>
                        <a:defRPr sz="1600">
                          <a:solidFill>
                            <a:srgbClr val="404040"/>
                          </a:solidFill>
                          <a:latin typeface="Arial" charset="0"/>
                        </a:defRPr>
                      </a:lvl8pPr>
                      <a:lvl9pPr marL="3886200" indent="-228600" eaLnBrk="0" fontAlgn="base" hangingPunct="0">
                        <a:spcBef>
                          <a:spcPct val="0"/>
                        </a:spcBef>
                        <a:spcAft>
                          <a:spcPts val="400"/>
                        </a:spcAft>
                        <a:buFont typeface="Arial" charset="0"/>
                        <a:defRPr sz="1600">
                          <a:solidFill>
                            <a:srgbClr val="404040"/>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NZ" altLang="en-US" sz="1600" b="0" i="0" u="none" strike="noStrike" cap="none" normalizeH="0" baseline="0">
                          <a:ln>
                            <a:noFill/>
                          </a:ln>
                          <a:solidFill>
                            <a:srgbClr val="404040"/>
                          </a:solidFill>
                          <a:effectLst/>
                          <a:latin typeface="Arial" charset="0"/>
                          <a:ea typeface="ＭＳ Ｐゴシック" charset="-128"/>
                          <a:cs typeface="ＭＳ Ｐゴシック" charset="-128"/>
                        </a:rPr>
                        <a:t>Structures to help students to think and learn include checklists, assessment criteria, using mind-maps, story maps and flowcharts to structure writing and other learning tasks.  </a:t>
                      </a:r>
                      <a:endParaRPr kumimoji="0" lang="en-US" altLang="en-US" sz="1600" b="0" i="0" u="none" strike="noStrike" cap="none" normalizeH="0" baseline="0">
                        <a:ln>
                          <a:noFill/>
                        </a:ln>
                        <a:solidFill>
                          <a:srgbClr val="404040"/>
                        </a:solidFill>
                        <a:effectLst/>
                        <a:latin typeface="Arial" charset="0"/>
                        <a:ea typeface="ＭＳ Ｐゴシック" charset="-128"/>
                        <a:cs typeface="ＭＳ Ｐゴシック" charset="-128"/>
                      </a:endParaRPr>
                    </a:p>
                  </a:txBody>
                  <a:tcPr marL="91443" marR="91443" marT="45722" marB="45722"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647700">
                <a:tc>
                  <a:txBody>
                    <a:bodyPr/>
                    <a:lstStyle>
                      <a:lvl1pPr marL="3175" eaLnBrk="0" hangingPunct="0">
                        <a:spcAft>
                          <a:spcPts val="400"/>
                        </a:spcAft>
                        <a:defRPr sz="2000" b="1">
                          <a:solidFill>
                            <a:srgbClr val="404040"/>
                          </a:solidFill>
                          <a:latin typeface="Arial" charset="0"/>
                        </a:defRPr>
                      </a:lvl1pPr>
                      <a:lvl2pPr marL="742950" indent="-285750" eaLnBrk="0" hangingPunct="0">
                        <a:spcAft>
                          <a:spcPts val="400"/>
                        </a:spcAft>
                        <a:defRPr sz="2000">
                          <a:solidFill>
                            <a:srgbClr val="404040"/>
                          </a:solidFill>
                          <a:latin typeface="Arial" charset="0"/>
                        </a:defRPr>
                      </a:lvl2pPr>
                      <a:lvl3pPr marL="1143000" indent="-228600" eaLnBrk="0" hangingPunct="0">
                        <a:spcAft>
                          <a:spcPts val="600"/>
                        </a:spcAft>
                        <a:buFont typeface="Webdings" charset="2"/>
                        <a:defRPr sz="2000">
                          <a:solidFill>
                            <a:srgbClr val="404040"/>
                          </a:solidFill>
                          <a:latin typeface="Arial" charset="0"/>
                        </a:defRPr>
                      </a:lvl3pPr>
                      <a:lvl4pPr marL="1600200" indent="-228600" eaLnBrk="0" hangingPunct="0">
                        <a:spcAft>
                          <a:spcPts val="400"/>
                        </a:spcAft>
                        <a:buFont typeface="Arial" charset="0"/>
                        <a:defRPr>
                          <a:solidFill>
                            <a:srgbClr val="404040"/>
                          </a:solidFill>
                          <a:latin typeface="Arial" charset="0"/>
                        </a:defRPr>
                      </a:lvl4pPr>
                      <a:lvl5pPr marL="2057400" indent="-228600" eaLnBrk="0" hangingPunct="0">
                        <a:spcAft>
                          <a:spcPts val="400"/>
                        </a:spcAft>
                        <a:buFont typeface="Arial" charset="0"/>
                        <a:defRPr sz="1600">
                          <a:solidFill>
                            <a:srgbClr val="404040"/>
                          </a:solidFill>
                          <a:latin typeface="Arial" charset="0"/>
                        </a:defRPr>
                      </a:lvl5pPr>
                      <a:lvl6pPr marL="2514600" indent="-228600" eaLnBrk="0" fontAlgn="base" hangingPunct="0">
                        <a:spcBef>
                          <a:spcPct val="0"/>
                        </a:spcBef>
                        <a:spcAft>
                          <a:spcPts val="400"/>
                        </a:spcAft>
                        <a:buFont typeface="Arial" charset="0"/>
                        <a:defRPr sz="1600">
                          <a:solidFill>
                            <a:srgbClr val="404040"/>
                          </a:solidFill>
                          <a:latin typeface="Arial" charset="0"/>
                        </a:defRPr>
                      </a:lvl6pPr>
                      <a:lvl7pPr marL="2971800" indent="-228600" eaLnBrk="0" fontAlgn="base" hangingPunct="0">
                        <a:spcBef>
                          <a:spcPct val="0"/>
                        </a:spcBef>
                        <a:spcAft>
                          <a:spcPts val="400"/>
                        </a:spcAft>
                        <a:buFont typeface="Arial" charset="0"/>
                        <a:defRPr sz="1600">
                          <a:solidFill>
                            <a:srgbClr val="404040"/>
                          </a:solidFill>
                          <a:latin typeface="Arial" charset="0"/>
                        </a:defRPr>
                      </a:lvl7pPr>
                      <a:lvl8pPr marL="3429000" indent="-228600" eaLnBrk="0" fontAlgn="base" hangingPunct="0">
                        <a:spcBef>
                          <a:spcPct val="0"/>
                        </a:spcBef>
                        <a:spcAft>
                          <a:spcPts val="400"/>
                        </a:spcAft>
                        <a:buFont typeface="Arial" charset="0"/>
                        <a:defRPr sz="1600">
                          <a:solidFill>
                            <a:srgbClr val="404040"/>
                          </a:solidFill>
                          <a:latin typeface="Arial" charset="0"/>
                        </a:defRPr>
                      </a:lvl8pPr>
                      <a:lvl9pPr marL="3886200" indent="-228600" eaLnBrk="0" fontAlgn="base" hangingPunct="0">
                        <a:spcBef>
                          <a:spcPct val="0"/>
                        </a:spcBef>
                        <a:spcAft>
                          <a:spcPts val="400"/>
                        </a:spcAft>
                        <a:buFont typeface="Arial" charset="0"/>
                        <a:defRPr sz="1600">
                          <a:solidFill>
                            <a:srgbClr val="404040"/>
                          </a:solidFill>
                          <a:latin typeface="Arial" charset="0"/>
                        </a:defRPr>
                      </a:lvl9pPr>
                    </a:lstStyle>
                    <a:p>
                      <a:pPr marL="3175"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bg1"/>
                          </a:solidFill>
                          <a:effectLst/>
                          <a:latin typeface="Arial" charset="0"/>
                          <a:ea typeface="ＭＳ Ｐゴシック" charset="-128"/>
                          <a:cs typeface="ＭＳ Ｐゴシック" charset="-128"/>
                        </a:rPr>
                        <a:t>Relating to others</a:t>
                      </a:r>
                    </a:p>
                  </a:txBody>
                  <a:tcPr marL="91443" marR="91443" marT="45722" marB="45722"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F8778"/>
                    </a:solidFill>
                  </a:tcPr>
                </a:tc>
                <a:tc>
                  <a:txBody>
                    <a:bodyPr/>
                    <a:lstStyle>
                      <a:lvl1pPr eaLnBrk="0" hangingPunct="0">
                        <a:spcAft>
                          <a:spcPts val="400"/>
                        </a:spcAft>
                        <a:defRPr sz="2000" b="1">
                          <a:solidFill>
                            <a:srgbClr val="404040"/>
                          </a:solidFill>
                          <a:latin typeface="Arial" charset="0"/>
                        </a:defRPr>
                      </a:lvl1pPr>
                      <a:lvl2pPr marL="742950" indent="-285750" eaLnBrk="0" hangingPunct="0">
                        <a:spcAft>
                          <a:spcPts val="400"/>
                        </a:spcAft>
                        <a:defRPr sz="2000">
                          <a:solidFill>
                            <a:srgbClr val="404040"/>
                          </a:solidFill>
                          <a:latin typeface="Arial" charset="0"/>
                        </a:defRPr>
                      </a:lvl2pPr>
                      <a:lvl3pPr marL="1143000" indent="-228600" eaLnBrk="0" hangingPunct="0">
                        <a:spcAft>
                          <a:spcPts val="600"/>
                        </a:spcAft>
                        <a:buFont typeface="Webdings" charset="2"/>
                        <a:defRPr sz="2000">
                          <a:solidFill>
                            <a:srgbClr val="404040"/>
                          </a:solidFill>
                          <a:latin typeface="Arial" charset="0"/>
                        </a:defRPr>
                      </a:lvl3pPr>
                      <a:lvl4pPr marL="1600200" indent="-228600" eaLnBrk="0" hangingPunct="0">
                        <a:spcAft>
                          <a:spcPts val="400"/>
                        </a:spcAft>
                        <a:buFont typeface="Arial" charset="0"/>
                        <a:defRPr>
                          <a:solidFill>
                            <a:srgbClr val="404040"/>
                          </a:solidFill>
                          <a:latin typeface="Arial" charset="0"/>
                        </a:defRPr>
                      </a:lvl4pPr>
                      <a:lvl5pPr marL="2057400" indent="-228600" eaLnBrk="0" hangingPunct="0">
                        <a:spcAft>
                          <a:spcPts val="400"/>
                        </a:spcAft>
                        <a:buFont typeface="Arial" charset="0"/>
                        <a:defRPr sz="1600">
                          <a:solidFill>
                            <a:srgbClr val="404040"/>
                          </a:solidFill>
                          <a:latin typeface="Arial" charset="0"/>
                        </a:defRPr>
                      </a:lvl5pPr>
                      <a:lvl6pPr marL="2514600" indent="-228600" eaLnBrk="0" fontAlgn="base" hangingPunct="0">
                        <a:spcBef>
                          <a:spcPct val="0"/>
                        </a:spcBef>
                        <a:spcAft>
                          <a:spcPts val="400"/>
                        </a:spcAft>
                        <a:buFont typeface="Arial" charset="0"/>
                        <a:defRPr sz="1600">
                          <a:solidFill>
                            <a:srgbClr val="404040"/>
                          </a:solidFill>
                          <a:latin typeface="Arial" charset="0"/>
                        </a:defRPr>
                      </a:lvl6pPr>
                      <a:lvl7pPr marL="2971800" indent="-228600" eaLnBrk="0" fontAlgn="base" hangingPunct="0">
                        <a:spcBef>
                          <a:spcPct val="0"/>
                        </a:spcBef>
                        <a:spcAft>
                          <a:spcPts val="400"/>
                        </a:spcAft>
                        <a:buFont typeface="Arial" charset="0"/>
                        <a:defRPr sz="1600">
                          <a:solidFill>
                            <a:srgbClr val="404040"/>
                          </a:solidFill>
                          <a:latin typeface="Arial" charset="0"/>
                        </a:defRPr>
                      </a:lvl7pPr>
                      <a:lvl8pPr marL="3429000" indent="-228600" eaLnBrk="0" fontAlgn="base" hangingPunct="0">
                        <a:spcBef>
                          <a:spcPct val="0"/>
                        </a:spcBef>
                        <a:spcAft>
                          <a:spcPts val="400"/>
                        </a:spcAft>
                        <a:buFont typeface="Arial" charset="0"/>
                        <a:defRPr sz="1600">
                          <a:solidFill>
                            <a:srgbClr val="404040"/>
                          </a:solidFill>
                          <a:latin typeface="Arial" charset="0"/>
                        </a:defRPr>
                      </a:lvl8pPr>
                      <a:lvl9pPr marL="3886200" indent="-228600" eaLnBrk="0" fontAlgn="base" hangingPunct="0">
                        <a:spcBef>
                          <a:spcPct val="0"/>
                        </a:spcBef>
                        <a:spcAft>
                          <a:spcPts val="400"/>
                        </a:spcAft>
                        <a:buFont typeface="Arial" charset="0"/>
                        <a:defRPr sz="1600">
                          <a:solidFill>
                            <a:srgbClr val="404040"/>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NZ" altLang="en-US" sz="1600" b="0" i="0" u="none" strike="noStrike" cap="none" normalizeH="0" baseline="0">
                          <a:ln>
                            <a:noFill/>
                          </a:ln>
                          <a:solidFill>
                            <a:srgbClr val="404040"/>
                          </a:solidFill>
                          <a:effectLst/>
                          <a:latin typeface="Arial" charset="0"/>
                          <a:ea typeface="ＭＳ Ｐゴシック" charset="-128"/>
                          <a:cs typeface="ＭＳ Ｐゴシック" charset="-128"/>
                        </a:rPr>
                        <a:t>A range of strategies to help understand the perspective and intentions of others.</a:t>
                      </a:r>
                      <a:endParaRPr kumimoji="0" lang="en-US" altLang="en-US" sz="1600" b="0" i="0" u="none" strike="noStrike" cap="none" normalizeH="0" baseline="0">
                        <a:ln>
                          <a:noFill/>
                        </a:ln>
                        <a:solidFill>
                          <a:srgbClr val="404040"/>
                        </a:solidFill>
                        <a:effectLst/>
                        <a:latin typeface="Arial" charset="0"/>
                        <a:ea typeface="ＭＳ Ｐゴシック" charset="-128"/>
                        <a:cs typeface="ＭＳ Ｐゴシック" charset="-128"/>
                      </a:endParaRPr>
                    </a:p>
                  </a:txBody>
                  <a:tcPr marL="91443" marR="91443" marT="45722" marB="45722"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822325">
                <a:tc>
                  <a:txBody>
                    <a:bodyPr/>
                    <a:lstStyle>
                      <a:lvl1pPr marL="3175" eaLnBrk="0" hangingPunct="0">
                        <a:spcAft>
                          <a:spcPts val="400"/>
                        </a:spcAft>
                        <a:defRPr sz="2000" b="1">
                          <a:solidFill>
                            <a:srgbClr val="404040"/>
                          </a:solidFill>
                          <a:latin typeface="Arial" charset="0"/>
                        </a:defRPr>
                      </a:lvl1pPr>
                      <a:lvl2pPr marL="742950" indent="-285750" eaLnBrk="0" hangingPunct="0">
                        <a:spcAft>
                          <a:spcPts val="400"/>
                        </a:spcAft>
                        <a:defRPr sz="2000">
                          <a:solidFill>
                            <a:srgbClr val="404040"/>
                          </a:solidFill>
                          <a:latin typeface="Arial" charset="0"/>
                        </a:defRPr>
                      </a:lvl2pPr>
                      <a:lvl3pPr marL="1143000" indent="-228600" eaLnBrk="0" hangingPunct="0">
                        <a:spcAft>
                          <a:spcPts val="600"/>
                        </a:spcAft>
                        <a:buFont typeface="Webdings" charset="2"/>
                        <a:defRPr sz="2000">
                          <a:solidFill>
                            <a:srgbClr val="404040"/>
                          </a:solidFill>
                          <a:latin typeface="Arial" charset="0"/>
                        </a:defRPr>
                      </a:lvl3pPr>
                      <a:lvl4pPr marL="1600200" indent="-228600" eaLnBrk="0" hangingPunct="0">
                        <a:spcAft>
                          <a:spcPts val="400"/>
                        </a:spcAft>
                        <a:buFont typeface="Arial" charset="0"/>
                        <a:defRPr>
                          <a:solidFill>
                            <a:srgbClr val="404040"/>
                          </a:solidFill>
                          <a:latin typeface="Arial" charset="0"/>
                        </a:defRPr>
                      </a:lvl4pPr>
                      <a:lvl5pPr marL="2057400" indent="-228600" eaLnBrk="0" hangingPunct="0">
                        <a:spcAft>
                          <a:spcPts val="400"/>
                        </a:spcAft>
                        <a:buFont typeface="Arial" charset="0"/>
                        <a:defRPr sz="1600">
                          <a:solidFill>
                            <a:srgbClr val="404040"/>
                          </a:solidFill>
                          <a:latin typeface="Arial" charset="0"/>
                        </a:defRPr>
                      </a:lvl5pPr>
                      <a:lvl6pPr marL="2514600" indent="-228600" eaLnBrk="0" fontAlgn="base" hangingPunct="0">
                        <a:spcBef>
                          <a:spcPct val="0"/>
                        </a:spcBef>
                        <a:spcAft>
                          <a:spcPts val="400"/>
                        </a:spcAft>
                        <a:buFont typeface="Arial" charset="0"/>
                        <a:defRPr sz="1600">
                          <a:solidFill>
                            <a:srgbClr val="404040"/>
                          </a:solidFill>
                          <a:latin typeface="Arial" charset="0"/>
                        </a:defRPr>
                      </a:lvl6pPr>
                      <a:lvl7pPr marL="2971800" indent="-228600" eaLnBrk="0" fontAlgn="base" hangingPunct="0">
                        <a:spcBef>
                          <a:spcPct val="0"/>
                        </a:spcBef>
                        <a:spcAft>
                          <a:spcPts val="400"/>
                        </a:spcAft>
                        <a:buFont typeface="Arial" charset="0"/>
                        <a:defRPr sz="1600">
                          <a:solidFill>
                            <a:srgbClr val="404040"/>
                          </a:solidFill>
                          <a:latin typeface="Arial" charset="0"/>
                        </a:defRPr>
                      </a:lvl7pPr>
                      <a:lvl8pPr marL="3429000" indent="-228600" eaLnBrk="0" fontAlgn="base" hangingPunct="0">
                        <a:spcBef>
                          <a:spcPct val="0"/>
                        </a:spcBef>
                        <a:spcAft>
                          <a:spcPts val="400"/>
                        </a:spcAft>
                        <a:buFont typeface="Arial" charset="0"/>
                        <a:defRPr sz="1600">
                          <a:solidFill>
                            <a:srgbClr val="404040"/>
                          </a:solidFill>
                          <a:latin typeface="Arial" charset="0"/>
                        </a:defRPr>
                      </a:lvl8pPr>
                      <a:lvl9pPr marL="3886200" indent="-228600" eaLnBrk="0" fontAlgn="base" hangingPunct="0">
                        <a:spcBef>
                          <a:spcPct val="0"/>
                        </a:spcBef>
                        <a:spcAft>
                          <a:spcPts val="400"/>
                        </a:spcAft>
                        <a:buFont typeface="Arial" charset="0"/>
                        <a:defRPr sz="1600">
                          <a:solidFill>
                            <a:srgbClr val="404040"/>
                          </a:solidFill>
                          <a:latin typeface="Arial" charset="0"/>
                        </a:defRPr>
                      </a:lvl9pPr>
                    </a:lstStyle>
                    <a:p>
                      <a:pPr marL="3175"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bg1"/>
                          </a:solidFill>
                          <a:effectLst/>
                          <a:latin typeface="Arial" charset="0"/>
                          <a:ea typeface="ＭＳ Ｐゴシック" charset="-128"/>
                          <a:cs typeface="ＭＳ Ｐゴシック" charset="-128"/>
                        </a:rPr>
                        <a:t>Understanding language, symbols, and texts</a:t>
                      </a:r>
                    </a:p>
                  </a:txBody>
                  <a:tcPr marL="91443" marR="91443" marT="45722" marB="45722"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F8778"/>
                    </a:solidFill>
                  </a:tcPr>
                </a:tc>
                <a:tc>
                  <a:txBody>
                    <a:bodyPr/>
                    <a:lstStyle>
                      <a:lvl1pPr eaLnBrk="0" hangingPunct="0">
                        <a:spcAft>
                          <a:spcPts val="400"/>
                        </a:spcAft>
                        <a:defRPr sz="2000" b="1">
                          <a:solidFill>
                            <a:srgbClr val="404040"/>
                          </a:solidFill>
                          <a:latin typeface="Arial" charset="0"/>
                        </a:defRPr>
                      </a:lvl1pPr>
                      <a:lvl2pPr marL="742950" indent="-285750" eaLnBrk="0" hangingPunct="0">
                        <a:spcAft>
                          <a:spcPts val="400"/>
                        </a:spcAft>
                        <a:defRPr sz="2000">
                          <a:solidFill>
                            <a:srgbClr val="404040"/>
                          </a:solidFill>
                          <a:latin typeface="Arial" charset="0"/>
                        </a:defRPr>
                      </a:lvl2pPr>
                      <a:lvl3pPr marL="1143000" indent="-228600" eaLnBrk="0" hangingPunct="0">
                        <a:spcAft>
                          <a:spcPts val="600"/>
                        </a:spcAft>
                        <a:buFont typeface="Webdings" charset="2"/>
                        <a:defRPr sz="2000">
                          <a:solidFill>
                            <a:srgbClr val="404040"/>
                          </a:solidFill>
                          <a:latin typeface="Arial" charset="0"/>
                        </a:defRPr>
                      </a:lvl3pPr>
                      <a:lvl4pPr marL="1600200" indent="-228600" eaLnBrk="0" hangingPunct="0">
                        <a:spcAft>
                          <a:spcPts val="400"/>
                        </a:spcAft>
                        <a:buFont typeface="Arial" charset="0"/>
                        <a:defRPr>
                          <a:solidFill>
                            <a:srgbClr val="404040"/>
                          </a:solidFill>
                          <a:latin typeface="Arial" charset="0"/>
                        </a:defRPr>
                      </a:lvl4pPr>
                      <a:lvl5pPr marL="2057400" indent="-228600" eaLnBrk="0" hangingPunct="0">
                        <a:spcAft>
                          <a:spcPts val="400"/>
                        </a:spcAft>
                        <a:buFont typeface="Arial" charset="0"/>
                        <a:defRPr sz="1600">
                          <a:solidFill>
                            <a:srgbClr val="404040"/>
                          </a:solidFill>
                          <a:latin typeface="Arial" charset="0"/>
                        </a:defRPr>
                      </a:lvl5pPr>
                      <a:lvl6pPr marL="2514600" indent="-228600" eaLnBrk="0" fontAlgn="base" hangingPunct="0">
                        <a:spcBef>
                          <a:spcPct val="0"/>
                        </a:spcBef>
                        <a:spcAft>
                          <a:spcPts val="400"/>
                        </a:spcAft>
                        <a:buFont typeface="Arial" charset="0"/>
                        <a:defRPr sz="1600">
                          <a:solidFill>
                            <a:srgbClr val="404040"/>
                          </a:solidFill>
                          <a:latin typeface="Arial" charset="0"/>
                        </a:defRPr>
                      </a:lvl6pPr>
                      <a:lvl7pPr marL="2971800" indent="-228600" eaLnBrk="0" fontAlgn="base" hangingPunct="0">
                        <a:spcBef>
                          <a:spcPct val="0"/>
                        </a:spcBef>
                        <a:spcAft>
                          <a:spcPts val="400"/>
                        </a:spcAft>
                        <a:buFont typeface="Arial" charset="0"/>
                        <a:defRPr sz="1600">
                          <a:solidFill>
                            <a:srgbClr val="404040"/>
                          </a:solidFill>
                          <a:latin typeface="Arial" charset="0"/>
                        </a:defRPr>
                      </a:lvl7pPr>
                      <a:lvl8pPr marL="3429000" indent="-228600" eaLnBrk="0" fontAlgn="base" hangingPunct="0">
                        <a:spcBef>
                          <a:spcPct val="0"/>
                        </a:spcBef>
                        <a:spcAft>
                          <a:spcPts val="400"/>
                        </a:spcAft>
                        <a:buFont typeface="Arial" charset="0"/>
                        <a:defRPr sz="1600">
                          <a:solidFill>
                            <a:srgbClr val="404040"/>
                          </a:solidFill>
                          <a:latin typeface="Arial" charset="0"/>
                        </a:defRPr>
                      </a:lvl8pPr>
                      <a:lvl9pPr marL="3886200" indent="-228600" eaLnBrk="0" fontAlgn="base" hangingPunct="0">
                        <a:spcBef>
                          <a:spcPct val="0"/>
                        </a:spcBef>
                        <a:spcAft>
                          <a:spcPts val="400"/>
                        </a:spcAft>
                        <a:buFont typeface="Arial" charset="0"/>
                        <a:defRPr sz="1600">
                          <a:solidFill>
                            <a:srgbClr val="404040"/>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NZ" altLang="en-US" sz="1600" b="0" i="0" u="none" strike="noStrike" cap="none" normalizeH="0" baseline="0">
                          <a:ln>
                            <a:noFill/>
                          </a:ln>
                          <a:solidFill>
                            <a:srgbClr val="404040"/>
                          </a:solidFill>
                          <a:effectLst/>
                          <a:latin typeface="Arial" charset="0"/>
                          <a:ea typeface="ＭＳ Ｐゴシック" charset="-128"/>
                          <a:cs typeface="ＭＳ Ｐゴシック" charset="-128"/>
                        </a:rPr>
                        <a:t>Use a range of communication forms for learning (visual, verbal and written). Explicit teaching of multiple meanings and literal language is also important.</a:t>
                      </a:r>
                      <a:endParaRPr kumimoji="0" lang="en-US" altLang="en-US" sz="1600" b="0" i="0" u="none" strike="noStrike" cap="none" normalizeH="0" baseline="0">
                        <a:ln>
                          <a:noFill/>
                        </a:ln>
                        <a:solidFill>
                          <a:srgbClr val="404040"/>
                        </a:solidFill>
                        <a:effectLst/>
                        <a:latin typeface="Arial" charset="0"/>
                        <a:ea typeface="ＭＳ Ｐゴシック" charset="-128"/>
                        <a:cs typeface="ＭＳ Ｐゴシック" charset="-128"/>
                      </a:endParaRPr>
                    </a:p>
                  </a:txBody>
                  <a:tcPr marL="91443" marR="91443" marT="45722" marB="45722"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822325">
                <a:tc>
                  <a:txBody>
                    <a:bodyPr/>
                    <a:lstStyle>
                      <a:lvl1pPr marL="3175" eaLnBrk="0" hangingPunct="0">
                        <a:spcAft>
                          <a:spcPts val="400"/>
                        </a:spcAft>
                        <a:defRPr sz="2000" b="1">
                          <a:solidFill>
                            <a:srgbClr val="404040"/>
                          </a:solidFill>
                          <a:latin typeface="Arial" charset="0"/>
                        </a:defRPr>
                      </a:lvl1pPr>
                      <a:lvl2pPr marL="742950" indent="-285750" eaLnBrk="0" hangingPunct="0">
                        <a:spcAft>
                          <a:spcPts val="400"/>
                        </a:spcAft>
                        <a:defRPr sz="2000">
                          <a:solidFill>
                            <a:srgbClr val="404040"/>
                          </a:solidFill>
                          <a:latin typeface="Arial" charset="0"/>
                        </a:defRPr>
                      </a:lvl2pPr>
                      <a:lvl3pPr marL="1143000" indent="-228600" eaLnBrk="0" hangingPunct="0">
                        <a:spcAft>
                          <a:spcPts val="600"/>
                        </a:spcAft>
                        <a:buFont typeface="Webdings" charset="2"/>
                        <a:defRPr sz="2000">
                          <a:solidFill>
                            <a:srgbClr val="404040"/>
                          </a:solidFill>
                          <a:latin typeface="Arial" charset="0"/>
                        </a:defRPr>
                      </a:lvl3pPr>
                      <a:lvl4pPr marL="1600200" indent="-228600" eaLnBrk="0" hangingPunct="0">
                        <a:spcAft>
                          <a:spcPts val="400"/>
                        </a:spcAft>
                        <a:buFont typeface="Arial" charset="0"/>
                        <a:defRPr>
                          <a:solidFill>
                            <a:srgbClr val="404040"/>
                          </a:solidFill>
                          <a:latin typeface="Arial" charset="0"/>
                        </a:defRPr>
                      </a:lvl4pPr>
                      <a:lvl5pPr marL="2057400" indent="-228600" eaLnBrk="0" hangingPunct="0">
                        <a:spcAft>
                          <a:spcPts val="400"/>
                        </a:spcAft>
                        <a:buFont typeface="Arial" charset="0"/>
                        <a:defRPr sz="1600">
                          <a:solidFill>
                            <a:srgbClr val="404040"/>
                          </a:solidFill>
                          <a:latin typeface="Arial" charset="0"/>
                        </a:defRPr>
                      </a:lvl5pPr>
                      <a:lvl6pPr marL="2514600" indent="-228600" eaLnBrk="0" fontAlgn="base" hangingPunct="0">
                        <a:spcBef>
                          <a:spcPct val="0"/>
                        </a:spcBef>
                        <a:spcAft>
                          <a:spcPts val="400"/>
                        </a:spcAft>
                        <a:buFont typeface="Arial" charset="0"/>
                        <a:defRPr sz="1600">
                          <a:solidFill>
                            <a:srgbClr val="404040"/>
                          </a:solidFill>
                          <a:latin typeface="Arial" charset="0"/>
                        </a:defRPr>
                      </a:lvl6pPr>
                      <a:lvl7pPr marL="2971800" indent="-228600" eaLnBrk="0" fontAlgn="base" hangingPunct="0">
                        <a:spcBef>
                          <a:spcPct val="0"/>
                        </a:spcBef>
                        <a:spcAft>
                          <a:spcPts val="400"/>
                        </a:spcAft>
                        <a:buFont typeface="Arial" charset="0"/>
                        <a:defRPr sz="1600">
                          <a:solidFill>
                            <a:srgbClr val="404040"/>
                          </a:solidFill>
                          <a:latin typeface="Arial" charset="0"/>
                        </a:defRPr>
                      </a:lvl7pPr>
                      <a:lvl8pPr marL="3429000" indent="-228600" eaLnBrk="0" fontAlgn="base" hangingPunct="0">
                        <a:spcBef>
                          <a:spcPct val="0"/>
                        </a:spcBef>
                        <a:spcAft>
                          <a:spcPts val="400"/>
                        </a:spcAft>
                        <a:buFont typeface="Arial" charset="0"/>
                        <a:defRPr sz="1600">
                          <a:solidFill>
                            <a:srgbClr val="404040"/>
                          </a:solidFill>
                          <a:latin typeface="Arial" charset="0"/>
                        </a:defRPr>
                      </a:lvl8pPr>
                      <a:lvl9pPr marL="3886200" indent="-228600" eaLnBrk="0" fontAlgn="base" hangingPunct="0">
                        <a:spcBef>
                          <a:spcPct val="0"/>
                        </a:spcBef>
                        <a:spcAft>
                          <a:spcPts val="400"/>
                        </a:spcAft>
                        <a:buFont typeface="Arial" charset="0"/>
                        <a:defRPr sz="1600">
                          <a:solidFill>
                            <a:srgbClr val="404040"/>
                          </a:solidFill>
                          <a:latin typeface="Arial" charset="0"/>
                        </a:defRPr>
                      </a:lvl9pPr>
                    </a:lstStyle>
                    <a:p>
                      <a:pPr marL="3175"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bg1"/>
                          </a:solidFill>
                          <a:effectLst/>
                          <a:latin typeface="Arial" charset="0"/>
                          <a:ea typeface="ＭＳ Ｐゴシック" charset="-128"/>
                          <a:cs typeface="ＭＳ Ｐゴシック" charset="-128"/>
                        </a:rPr>
                        <a:t>Managing self</a:t>
                      </a:r>
                    </a:p>
                  </a:txBody>
                  <a:tcPr marL="91443" marR="91443" marT="45722" marB="45722"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F8778"/>
                    </a:solidFill>
                  </a:tcPr>
                </a:tc>
                <a:tc>
                  <a:txBody>
                    <a:bodyPr/>
                    <a:lstStyle>
                      <a:lvl1pPr eaLnBrk="0" hangingPunct="0">
                        <a:spcAft>
                          <a:spcPts val="400"/>
                        </a:spcAft>
                        <a:defRPr sz="2000" b="1">
                          <a:solidFill>
                            <a:srgbClr val="404040"/>
                          </a:solidFill>
                          <a:latin typeface="Arial" charset="0"/>
                        </a:defRPr>
                      </a:lvl1pPr>
                      <a:lvl2pPr marL="742950" indent="-285750" eaLnBrk="0" hangingPunct="0">
                        <a:spcAft>
                          <a:spcPts val="400"/>
                        </a:spcAft>
                        <a:defRPr sz="2000">
                          <a:solidFill>
                            <a:srgbClr val="404040"/>
                          </a:solidFill>
                          <a:latin typeface="Arial" charset="0"/>
                        </a:defRPr>
                      </a:lvl2pPr>
                      <a:lvl3pPr marL="1143000" indent="-228600" eaLnBrk="0" hangingPunct="0">
                        <a:spcAft>
                          <a:spcPts val="600"/>
                        </a:spcAft>
                        <a:buFont typeface="Webdings" charset="2"/>
                        <a:defRPr sz="2000">
                          <a:solidFill>
                            <a:srgbClr val="404040"/>
                          </a:solidFill>
                          <a:latin typeface="Arial" charset="0"/>
                        </a:defRPr>
                      </a:lvl3pPr>
                      <a:lvl4pPr marL="1600200" indent="-228600" eaLnBrk="0" hangingPunct="0">
                        <a:spcAft>
                          <a:spcPts val="400"/>
                        </a:spcAft>
                        <a:buFont typeface="Arial" charset="0"/>
                        <a:defRPr>
                          <a:solidFill>
                            <a:srgbClr val="404040"/>
                          </a:solidFill>
                          <a:latin typeface="Arial" charset="0"/>
                        </a:defRPr>
                      </a:lvl4pPr>
                      <a:lvl5pPr marL="2057400" indent="-228600" eaLnBrk="0" hangingPunct="0">
                        <a:spcAft>
                          <a:spcPts val="400"/>
                        </a:spcAft>
                        <a:buFont typeface="Arial" charset="0"/>
                        <a:defRPr sz="1600">
                          <a:solidFill>
                            <a:srgbClr val="404040"/>
                          </a:solidFill>
                          <a:latin typeface="Arial" charset="0"/>
                        </a:defRPr>
                      </a:lvl5pPr>
                      <a:lvl6pPr marL="2514600" indent="-228600" eaLnBrk="0" fontAlgn="base" hangingPunct="0">
                        <a:spcBef>
                          <a:spcPct val="0"/>
                        </a:spcBef>
                        <a:spcAft>
                          <a:spcPts val="400"/>
                        </a:spcAft>
                        <a:buFont typeface="Arial" charset="0"/>
                        <a:defRPr sz="1600">
                          <a:solidFill>
                            <a:srgbClr val="404040"/>
                          </a:solidFill>
                          <a:latin typeface="Arial" charset="0"/>
                        </a:defRPr>
                      </a:lvl6pPr>
                      <a:lvl7pPr marL="2971800" indent="-228600" eaLnBrk="0" fontAlgn="base" hangingPunct="0">
                        <a:spcBef>
                          <a:spcPct val="0"/>
                        </a:spcBef>
                        <a:spcAft>
                          <a:spcPts val="400"/>
                        </a:spcAft>
                        <a:buFont typeface="Arial" charset="0"/>
                        <a:defRPr sz="1600">
                          <a:solidFill>
                            <a:srgbClr val="404040"/>
                          </a:solidFill>
                          <a:latin typeface="Arial" charset="0"/>
                        </a:defRPr>
                      </a:lvl7pPr>
                      <a:lvl8pPr marL="3429000" indent="-228600" eaLnBrk="0" fontAlgn="base" hangingPunct="0">
                        <a:spcBef>
                          <a:spcPct val="0"/>
                        </a:spcBef>
                        <a:spcAft>
                          <a:spcPts val="400"/>
                        </a:spcAft>
                        <a:buFont typeface="Arial" charset="0"/>
                        <a:defRPr sz="1600">
                          <a:solidFill>
                            <a:srgbClr val="404040"/>
                          </a:solidFill>
                          <a:latin typeface="Arial" charset="0"/>
                        </a:defRPr>
                      </a:lvl8pPr>
                      <a:lvl9pPr marL="3886200" indent="-228600" eaLnBrk="0" fontAlgn="base" hangingPunct="0">
                        <a:spcBef>
                          <a:spcPct val="0"/>
                        </a:spcBef>
                        <a:spcAft>
                          <a:spcPts val="400"/>
                        </a:spcAft>
                        <a:buFont typeface="Arial" charset="0"/>
                        <a:defRPr sz="1600">
                          <a:solidFill>
                            <a:srgbClr val="404040"/>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NZ" altLang="en-US" sz="1600" b="0" i="0" u="none" strike="noStrike" cap="none" normalizeH="0" baseline="0">
                          <a:ln>
                            <a:noFill/>
                          </a:ln>
                          <a:solidFill>
                            <a:srgbClr val="404040"/>
                          </a:solidFill>
                          <a:effectLst/>
                          <a:latin typeface="Arial" charset="0"/>
                          <a:ea typeface="ＭＳ Ｐゴシック" charset="-128"/>
                          <a:cs typeface="ＭＳ Ｐゴシック" charset="-128"/>
                        </a:rPr>
                        <a:t>Supports may include structures (such as visuals and checklists) to plan for the day, organise equipment, complete tasks and manage time.</a:t>
                      </a:r>
                      <a:endParaRPr kumimoji="0" lang="en-US" altLang="en-US" sz="1600" b="0" i="0" u="none" strike="noStrike" cap="none" normalizeH="0" baseline="0">
                        <a:ln>
                          <a:noFill/>
                        </a:ln>
                        <a:solidFill>
                          <a:srgbClr val="404040"/>
                        </a:solidFill>
                        <a:effectLst/>
                        <a:latin typeface="Arial" charset="0"/>
                        <a:ea typeface="ＭＳ Ｐゴシック" charset="-128"/>
                        <a:cs typeface="ＭＳ Ｐゴシック" charset="-128"/>
                      </a:endParaRPr>
                    </a:p>
                  </a:txBody>
                  <a:tcPr marL="91443" marR="91443" marT="45722" marB="45722"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r>
              <a:tr h="822325">
                <a:tc>
                  <a:txBody>
                    <a:bodyPr/>
                    <a:lstStyle>
                      <a:lvl1pPr marL="3175" eaLnBrk="0" hangingPunct="0">
                        <a:spcAft>
                          <a:spcPts val="400"/>
                        </a:spcAft>
                        <a:defRPr sz="2000" b="1">
                          <a:solidFill>
                            <a:srgbClr val="404040"/>
                          </a:solidFill>
                          <a:latin typeface="Arial" charset="0"/>
                        </a:defRPr>
                      </a:lvl1pPr>
                      <a:lvl2pPr marL="742950" indent="-285750" eaLnBrk="0" hangingPunct="0">
                        <a:spcAft>
                          <a:spcPts val="400"/>
                        </a:spcAft>
                        <a:defRPr sz="2000">
                          <a:solidFill>
                            <a:srgbClr val="404040"/>
                          </a:solidFill>
                          <a:latin typeface="Arial" charset="0"/>
                        </a:defRPr>
                      </a:lvl2pPr>
                      <a:lvl3pPr marL="1143000" indent="-228600" eaLnBrk="0" hangingPunct="0">
                        <a:spcAft>
                          <a:spcPts val="600"/>
                        </a:spcAft>
                        <a:buFont typeface="Webdings" charset="2"/>
                        <a:defRPr sz="2000">
                          <a:solidFill>
                            <a:srgbClr val="404040"/>
                          </a:solidFill>
                          <a:latin typeface="Arial" charset="0"/>
                        </a:defRPr>
                      </a:lvl3pPr>
                      <a:lvl4pPr marL="1600200" indent="-228600" eaLnBrk="0" hangingPunct="0">
                        <a:spcAft>
                          <a:spcPts val="400"/>
                        </a:spcAft>
                        <a:buFont typeface="Arial" charset="0"/>
                        <a:defRPr>
                          <a:solidFill>
                            <a:srgbClr val="404040"/>
                          </a:solidFill>
                          <a:latin typeface="Arial" charset="0"/>
                        </a:defRPr>
                      </a:lvl4pPr>
                      <a:lvl5pPr marL="2057400" indent="-228600" eaLnBrk="0" hangingPunct="0">
                        <a:spcAft>
                          <a:spcPts val="400"/>
                        </a:spcAft>
                        <a:buFont typeface="Arial" charset="0"/>
                        <a:defRPr sz="1600">
                          <a:solidFill>
                            <a:srgbClr val="404040"/>
                          </a:solidFill>
                          <a:latin typeface="Arial" charset="0"/>
                        </a:defRPr>
                      </a:lvl5pPr>
                      <a:lvl6pPr marL="2514600" indent="-228600" eaLnBrk="0" fontAlgn="base" hangingPunct="0">
                        <a:spcBef>
                          <a:spcPct val="0"/>
                        </a:spcBef>
                        <a:spcAft>
                          <a:spcPts val="400"/>
                        </a:spcAft>
                        <a:buFont typeface="Arial" charset="0"/>
                        <a:defRPr sz="1600">
                          <a:solidFill>
                            <a:srgbClr val="404040"/>
                          </a:solidFill>
                          <a:latin typeface="Arial" charset="0"/>
                        </a:defRPr>
                      </a:lvl6pPr>
                      <a:lvl7pPr marL="2971800" indent="-228600" eaLnBrk="0" fontAlgn="base" hangingPunct="0">
                        <a:spcBef>
                          <a:spcPct val="0"/>
                        </a:spcBef>
                        <a:spcAft>
                          <a:spcPts val="400"/>
                        </a:spcAft>
                        <a:buFont typeface="Arial" charset="0"/>
                        <a:defRPr sz="1600">
                          <a:solidFill>
                            <a:srgbClr val="404040"/>
                          </a:solidFill>
                          <a:latin typeface="Arial" charset="0"/>
                        </a:defRPr>
                      </a:lvl7pPr>
                      <a:lvl8pPr marL="3429000" indent="-228600" eaLnBrk="0" fontAlgn="base" hangingPunct="0">
                        <a:spcBef>
                          <a:spcPct val="0"/>
                        </a:spcBef>
                        <a:spcAft>
                          <a:spcPts val="400"/>
                        </a:spcAft>
                        <a:buFont typeface="Arial" charset="0"/>
                        <a:defRPr sz="1600">
                          <a:solidFill>
                            <a:srgbClr val="404040"/>
                          </a:solidFill>
                          <a:latin typeface="Arial" charset="0"/>
                        </a:defRPr>
                      </a:lvl8pPr>
                      <a:lvl9pPr marL="3886200" indent="-228600" eaLnBrk="0" fontAlgn="base" hangingPunct="0">
                        <a:spcBef>
                          <a:spcPct val="0"/>
                        </a:spcBef>
                        <a:spcAft>
                          <a:spcPts val="400"/>
                        </a:spcAft>
                        <a:buFont typeface="Arial" charset="0"/>
                        <a:defRPr sz="1600">
                          <a:solidFill>
                            <a:srgbClr val="404040"/>
                          </a:solidFill>
                          <a:latin typeface="Arial" charset="0"/>
                        </a:defRPr>
                      </a:lvl9pPr>
                    </a:lstStyle>
                    <a:p>
                      <a:pPr marL="3175" marR="0" lvl="0" indent="0" algn="l" defTabSz="914400" rtl="0" eaLnBrk="0" fontAlgn="base" latinLnBrk="0" hangingPunct="0">
                        <a:lnSpc>
                          <a:spcPct val="100000"/>
                        </a:lnSpc>
                        <a:spcBef>
                          <a:spcPct val="20000"/>
                        </a:spcBef>
                        <a:spcAft>
                          <a:spcPct val="0"/>
                        </a:spcAft>
                        <a:buClrTx/>
                        <a:buSzTx/>
                        <a:buFontTx/>
                        <a:buNone/>
                        <a:tabLst/>
                      </a:pPr>
                      <a:r>
                        <a:rPr kumimoji="0" lang="en-US" altLang="en-US" sz="1600" b="1" i="0" u="none" strike="noStrike" cap="none" normalizeH="0" baseline="0">
                          <a:ln>
                            <a:noFill/>
                          </a:ln>
                          <a:solidFill>
                            <a:schemeClr val="bg1"/>
                          </a:solidFill>
                          <a:effectLst/>
                          <a:latin typeface="Arial" charset="0"/>
                          <a:ea typeface="ＭＳ Ｐゴシック" charset="-128"/>
                          <a:cs typeface="ＭＳ Ｐゴシック" charset="-128"/>
                        </a:rPr>
                        <a:t>Participating and contributing</a:t>
                      </a:r>
                    </a:p>
                  </a:txBody>
                  <a:tcPr marL="91443" marR="91443" marT="45722" marB="45722"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rgbClr val="8F8778"/>
                    </a:solidFill>
                  </a:tcPr>
                </a:tc>
                <a:tc>
                  <a:txBody>
                    <a:bodyPr/>
                    <a:lstStyle>
                      <a:lvl1pPr eaLnBrk="0" hangingPunct="0">
                        <a:spcAft>
                          <a:spcPts val="400"/>
                        </a:spcAft>
                        <a:defRPr sz="2000" b="1">
                          <a:solidFill>
                            <a:srgbClr val="404040"/>
                          </a:solidFill>
                          <a:latin typeface="Arial" charset="0"/>
                        </a:defRPr>
                      </a:lvl1pPr>
                      <a:lvl2pPr marL="742950" indent="-285750" eaLnBrk="0" hangingPunct="0">
                        <a:spcAft>
                          <a:spcPts val="400"/>
                        </a:spcAft>
                        <a:defRPr sz="2000">
                          <a:solidFill>
                            <a:srgbClr val="404040"/>
                          </a:solidFill>
                          <a:latin typeface="Arial" charset="0"/>
                        </a:defRPr>
                      </a:lvl2pPr>
                      <a:lvl3pPr marL="1143000" indent="-228600" eaLnBrk="0" hangingPunct="0">
                        <a:spcAft>
                          <a:spcPts val="600"/>
                        </a:spcAft>
                        <a:buFont typeface="Webdings" charset="2"/>
                        <a:defRPr sz="2000">
                          <a:solidFill>
                            <a:srgbClr val="404040"/>
                          </a:solidFill>
                          <a:latin typeface="Arial" charset="0"/>
                        </a:defRPr>
                      </a:lvl3pPr>
                      <a:lvl4pPr marL="1600200" indent="-228600" eaLnBrk="0" hangingPunct="0">
                        <a:spcAft>
                          <a:spcPts val="400"/>
                        </a:spcAft>
                        <a:buFont typeface="Arial" charset="0"/>
                        <a:defRPr>
                          <a:solidFill>
                            <a:srgbClr val="404040"/>
                          </a:solidFill>
                          <a:latin typeface="Arial" charset="0"/>
                        </a:defRPr>
                      </a:lvl4pPr>
                      <a:lvl5pPr marL="2057400" indent="-228600" eaLnBrk="0" hangingPunct="0">
                        <a:spcAft>
                          <a:spcPts val="400"/>
                        </a:spcAft>
                        <a:buFont typeface="Arial" charset="0"/>
                        <a:defRPr sz="1600">
                          <a:solidFill>
                            <a:srgbClr val="404040"/>
                          </a:solidFill>
                          <a:latin typeface="Arial" charset="0"/>
                        </a:defRPr>
                      </a:lvl5pPr>
                      <a:lvl6pPr marL="2514600" indent="-228600" eaLnBrk="0" fontAlgn="base" hangingPunct="0">
                        <a:spcBef>
                          <a:spcPct val="0"/>
                        </a:spcBef>
                        <a:spcAft>
                          <a:spcPts val="400"/>
                        </a:spcAft>
                        <a:buFont typeface="Arial" charset="0"/>
                        <a:defRPr sz="1600">
                          <a:solidFill>
                            <a:srgbClr val="404040"/>
                          </a:solidFill>
                          <a:latin typeface="Arial" charset="0"/>
                        </a:defRPr>
                      </a:lvl6pPr>
                      <a:lvl7pPr marL="2971800" indent="-228600" eaLnBrk="0" fontAlgn="base" hangingPunct="0">
                        <a:spcBef>
                          <a:spcPct val="0"/>
                        </a:spcBef>
                        <a:spcAft>
                          <a:spcPts val="400"/>
                        </a:spcAft>
                        <a:buFont typeface="Arial" charset="0"/>
                        <a:defRPr sz="1600">
                          <a:solidFill>
                            <a:srgbClr val="404040"/>
                          </a:solidFill>
                          <a:latin typeface="Arial" charset="0"/>
                        </a:defRPr>
                      </a:lvl7pPr>
                      <a:lvl8pPr marL="3429000" indent="-228600" eaLnBrk="0" fontAlgn="base" hangingPunct="0">
                        <a:spcBef>
                          <a:spcPct val="0"/>
                        </a:spcBef>
                        <a:spcAft>
                          <a:spcPts val="400"/>
                        </a:spcAft>
                        <a:buFont typeface="Arial" charset="0"/>
                        <a:defRPr sz="1600">
                          <a:solidFill>
                            <a:srgbClr val="404040"/>
                          </a:solidFill>
                          <a:latin typeface="Arial" charset="0"/>
                        </a:defRPr>
                      </a:lvl8pPr>
                      <a:lvl9pPr marL="3886200" indent="-228600" eaLnBrk="0" fontAlgn="base" hangingPunct="0">
                        <a:spcBef>
                          <a:spcPct val="0"/>
                        </a:spcBef>
                        <a:spcAft>
                          <a:spcPts val="400"/>
                        </a:spcAft>
                        <a:buFont typeface="Arial" charset="0"/>
                        <a:defRPr sz="1600">
                          <a:solidFill>
                            <a:srgbClr val="404040"/>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NZ" altLang="en-US" sz="1600" b="0" i="0" u="none" strike="noStrike" cap="none" normalizeH="0" baseline="0">
                          <a:ln>
                            <a:noFill/>
                          </a:ln>
                          <a:solidFill>
                            <a:srgbClr val="404040"/>
                          </a:solidFill>
                          <a:effectLst/>
                          <a:latin typeface="Arial" charset="0"/>
                          <a:ea typeface="ＭＳ Ｐゴシック" charset="-128"/>
                          <a:cs typeface="ＭＳ Ｐゴシック" charset="-128"/>
                        </a:rPr>
                        <a:t>To apply new knowledge and skills gained in one setting to another setting. Strategies may include providing clear links and cues, and coaching peers to provide support.</a:t>
                      </a:r>
                      <a:endParaRPr kumimoji="0" lang="en-US" altLang="en-US" sz="1600" b="0" i="0" u="none" strike="noStrike" cap="none" normalizeH="0" baseline="0">
                        <a:ln>
                          <a:noFill/>
                        </a:ln>
                        <a:solidFill>
                          <a:srgbClr val="404040"/>
                        </a:solidFill>
                        <a:effectLst/>
                        <a:latin typeface="Arial" charset="0"/>
                        <a:ea typeface="ＭＳ Ｐゴシック" charset="-128"/>
                        <a:cs typeface="ＭＳ Ｐゴシック" charset="-128"/>
                      </a:endParaRPr>
                    </a:p>
                  </a:txBody>
                  <a:tcPr marL="91443" marR="91443" marT="45722" marB="45722" horzOverflow="overflow">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bg2"/>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B500"/>
        </a:solidFill>
        <a:effectLst/>
      </p:bgPr>
    </p:bg>
    <p:spTree>
      <p:nvGrpSpPr>
        <p:cNvPr id="1" name=""/>
        <p:cNvGrpSpPr/>
        <p:nvPr/>
      </p:nvGrpSpPr>
      <p:grpSpPr>
        <a:xfrm>
          <a:off x="0" y="0"/>
          <a:ext cx="0" cy="0"/>
          <a:chOff x="0" y="0"/>
          <a:chExt cx="0" cy="0"/>
        </a:xfrm>
      </p:grpSpPr>
      <p:sp>
        <p:nvSpPr>
          <p:cNvPr id="18434" name="Title 4"/>
          <p:cNvSpPr>
            <a:spLocks noGrp="1"/>
          </p:cNvSpPr>
          <p:nvPr>
            <p:ph type="title"/>
          </p:nvPr>
        </p:nvSpPr>
        <p:spPr>
          <a:xfrm>
            <a:off x="1908175" y="1484313"/>
            <a:ext cx="4824413" cy="3744912"/>
          </a:xfrm>
        </p:spPr>
        <p:txBody>
          <a:bodyPr/>
          <a:lstStyle/>
          <a:p>
            <a:pPr eaLnBrk="1" hangingPunct="1"/>
            <a:r>
              <a:rPr altLang="en-US">
                <a:latin typeface="Century Gothic" charset="0"/>
              </a:rPr>
              <a:t>The more information my teachers have, the more ideas they have to help me learn.</a:t>
            </a:r>
          </a:p>
        </p:txBody>
      </p:sp>
      <p:sp>
        <p:nvSpPr>
          <p:cNvPr id="18435" name="Subtitle 9"/>
          <p:cNvSpPr txBox="1">
            <a:spLocks/>
          </p:cNvSpPr>
          <p:nvPr/>
        </p:nvSpPr>
        <p:spPr bwMode="auto">
          <a:xfrm>
            <a:off x="1087438" y="1290638"/>
            <a:ext cx="7921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cs typeface="ＭＳ Ｐゴシック" charset="-128"/>
              </a:defRPr>
            </a:lvl1pPr>
            <a:lvl2pPr marL="742950" indent="-285750" eaLnBrk="0" hangingPunct="0">
              <a:defRPr sz="2400">
                <a:solidFill>
                  <a:schemeClr val="tx1"/>
                </a:solidFill>
                <a:latin typeface="Arial" charset="0"/>
                <a:ea typeface="ＭＳ Ｐゴシック" charset="-128"/>
                <a:cs typeface="ＭＳ Ｐゴシック" charset="-128"/>
              </a:defRPr>
            </a:lvl2pPr>
            <a:lvl3pPr marL="1143000" indent="-228600" eaLnBrk="0" hangingPunct="0">
              <a:defRPr sz="2400">
                <a:solidFill>
                  <a:schemeClr val="tx1"/>
                </a:solidFill>
                <a:latin typeface="Arial" charset="0"/>
                <a:ea typeface="ＭＳ Ｐゴシック" charset="-128"/>
                <a:cs typeface="ＭＳ Ｐゴシック" charset="-128"/>
              </a:defRPr>
            </a:lvl3pPr>
            <a:lvl4pPr marL="1600200" indent="-228600" eaLnBrk="0" hangingPunct="0">
              <a:defRPr sz="2400">
                <a:solidFill>
                  <a:schemeClr val="tx1"/>
                </a:solidFill>
                <a:latin typeface="Arial" charset="0"/>
                <a:ea typeface="ＭＳ Ｐゴシック" charset="-128"/>
                <a:cs typeface="ＭＳ Ｐゴシック" charset="-128"/>
              </a:defRPr>
            </a:lvl4pPr>
            <a:lvl5pPr marL="2057400" indent="-228600" eaLnBrk="0" hangingPunct="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pPr eaLnBrk="1" hangingPunct="1">
              <a:spcBef>
                <a:spcPct val="20000"/>
              </a:spcBef>
            </a:pPr>
            <a:r>
              <a:rPr lang="en-US" altLang="en-US" sz="9200" b="1">
                <a:solidFill>
                  <a:schemeClr val="bg1"/>
                </a:solidFill>
              </a:rPr>
              <a:t>“</a:t>
            </a:r>
          </a:p>
        </p:txBody>
      </p:sp>
      <p:sp>
        <p:nvSpPr>
          <p:cNvPr id="18436" name="Subtitle 9"/>
          <p:cNvSpPr txBox="1">
            <a:spLocks/>
          </p:cNvSpPr>
          <p:nvPr/>
        </p:nvSpPr>
        <p:spPr bwMode="auto">
          <a:xfrm>
            <a:off x="6084888" y="4383088"/>
            <a:ext cx="863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cs typeface="ＭＳ Ｐゴシック" charset="-128"/>
              </a:defRPr>
            </a:lvl1pPr>
            <a:lvl2pPr marL="742950" indent="-285750" eaLnBrk="0" hangingPunct="0">
              <a:defRPr sz="2400">
                <a:solidFill>
                  <a:schemeClr val="tx1"/>
                </a:solidFill>
                <a:latin typeface="Arial" charset="0"/>
                <a:ea typeface="ＭＳ Ｐゴシック" charset="-128"/>
                <a:cs typeface="ＭＳ Ｐゴシック" charset="-128"/>
              </a:defRPr>
            </a:lvl2pPr>
            <a:lvl3pPr marL="1143000" indent="-228600" eaLnBrk="0" hangingPunct="0">
              <a:defRPr sz="2400">
                <a:solidFill>
                  <a:schemeClr val="tx1"/>
                </a:solidFill>
                <a:latin typeface="Arial" charset="0"/>
                <a:ea typeface="ＭＳ Ｐゴシック" charset="-128"/>
                <a:cs typeface="ＭＳ Ｐゴシック" charset="-128"/>
              </a:defRPr>
            </a:lvl3pPr>
            <a:lvl4pPr marL="1600200" indent="-228600" eaLnBrk="0" hangingPunct="0">
              <a:defRPr sz="2400">
                <a:solidFill>
                  <a:schemeClr val="tx1"/>
                </a:solidFill>
                <a:latin typeface="Arial" charset="0"/>
                <a:ea typeface="ＭＳ Ｐゴシック" charset="-128"/>
                <a:cs typeface="ＭＳ Ｐゴシック" charset="-128"/>
              </a:defRPr>
            </a:lvl4pPr>
            <a:lvl5pPr marL="2057400" indent="-228600" eaLnBrk="0" hangingPunct="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pPr eaLnBrk="1" hangingPunct="1">
              <a:spcBef>
                <a:spcPct val="20000"/>
              </a:spcBef>
            </a:pPr>
            <a:r>
              <a:rPr lang="en-US" altLang="en-US" sz="9200" b="1">
                <a:solidFill>
                  <a:schemeClr val="bg1"/>
                </a:solidFill>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11188" y="238125"/>
            <a:ext cx="8208962" cy="1092200"/>
          </a:xfrm>
          <a:ln/>
        </p:spPr>
        <p:txBody>
          <a:bodyPr/>
          <a:lstStyle/>
          <a:p>
            <a:pPr eaLnBrk="1" hangingPunct="1"/>
            <a:r>
              <a:rPr lang="en-US" altLang="en-US">
                <a:latin typeface="Century Gothic" charset="0"/>
              </a:rPr>
              <a:t>Sensory differences</a:t>
            </a:r>
            <a:endParaRPr altLang="en-US">
              <a:latin typeface="Century Gothic" charset="0"/>
            </a:endParaRPr>
          </a:p>
        </p:txBody>
      </p:sp>
      <p:sp>
        <p:nvSpPr>
          <p:cNvPr id="3" name="Slide Number Placeholder 2"/>
          <p:cNvSpPr>
            <a:spLocks noGrp="1"/>
          </p:cNvSpPr>
          <p:nvPr>
            <p:ph type="sldNum" sz="quarter" idx="11"/>
          </p:nvPr>
        </p:nvSpPr>
        <p:spPr/>
        <p:txBody>
          <a:bodyPr/>
          <a:lstStyle>
            <a:lvl1pPr eaLnBrk="0" hangingPunct="0">
              <a:defRPr sz="2400">
                <a:solidFill>
                  <a:schemeClr val="tx1"/>
                </a:solidFill>
                <a:latin typeface="Arial" charset="0"/>
                <a:ea typeface="ＭＳ Ｐゴシック" charset="-128"/>
                <a:cs typeface="ＭＳ Ｐゴシック" charset="-128"/>
              </a:defRPr>
            </a:lvl1pPr>
            <a:lvl2pPr marL="742950" indent="-285750" eaLnBrk="0" hangingPunct="0">
              <a:defRPr sz="2400">
                <a:solidFill>
                  <a:schemeClr val="tx1"/>
                </a:solidFill>
                <a:latin typeface="Arial" charset="0"/>
                <a:ea typeface="ＭＳ Ｐゴシック" charset="-128"/>
                <a:cs typeface="ＭＳ Ｐゴシック" charset="-128"/>
              </a:defRPr>
            </a:lvl2pPr>
            <a:lvl3pPr marL="1143000" indent="-228600" eaLnBrk="0" hangingPunct="0">
              <a:defRPr sz="2400">
                <a:solidFill>
                  <a:schemeClr val="tx1"/>
                </a:solidFill>
                <a:latin typeface="Arial" charset="0"/>
                <a:ea typeface="ＭＳ Ｐゴシック" charset="-128"/>
                <a:cs typeface="ＭＳ Ｐゴシック" charset="-128"/>
              </a:defRPr>
            </a:lvl3pPr>
            <a:lvl4pPr marL="1600200" indent="-228600" eaLnBrk="0" hangingPunct="0">
              <a:defRPr sz="2400">
                <a:solidFill>
                  <a:schemeClr val="tx1"/>
                </a:solidFill>
                <a:latin typeface="Arial" charset="0"/>
                <a:ea typeface="ＭＳ Ｐゴシック" charset="-128"/>
                <a:cs typeface="ＭＳ Ｐゴシック" charset="-128"/>
              </a:defRPr>
            </a:lvl4pPr>
            <a:lvl5pPr marL="2057400" indent="-228600" eaLnBrk="0" hangingPunct="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fld id="{1ACB5359-4BC1-7242-8072-8272AB6FABCF}" type="slidenum">
              <a:rPr lang="en-NZ" altLang="en-US" sz="1000"/>
              <a:pPr/>
              <a:t>20</a:t>
            </a:fld>
            <a:endParaRPr lang="en-NZ" altLang="en-US" sz="1000"/>
          </a:p>
        </p:txBody>
      </p:sp>
      <p:sp>
        <p:nvSpPr>
          <p:cNvPr id="4" name="Text Placeholder 3"/>
          <p:cNvSpPr>
            <a:spLocks noGrp="1"/>
          </p:cNvSpPr>
          <p:nvPr>
            <p:ph type="body" sz="quarter" idx="10"/>
          </p:nvPr>
        </p:nvSpPr>
        <p:spPr>
          <a:xfrm>
            <a:off x="611188" y="1484313"/>
            <a:ext cx="8208962" cy="4681537"/>
          </a:xfrm>
        </p:spPr>
        <p:txBody>
          <a:bodyPr rtlCol="0">
            <a:normAutofit/>
          </a:bodyPr>
          <a:lstStyle/>
          <a:p>
            <a:pPr marL="0" indent="0" eaLnBrk="1" hangingPunct="1">
              <a:spcBef>
                <a:spcPts val="0"/>
              </a:spcBef>
              <a:buClr>
                <a:schemeClr val="tx1"/>
              </a:buClr>
              <a:defRPr/>
            </a:pPr>
            <a:r>
              <a:rPr lang="en-NZ" sz="2200" b="0" dirty="0">
                <a:solidFill>
                  <a:schemeClr val="tx1"/>
                </a:solidFill>
              </a:rPr>
              <a:t>Students with ASD can sense things differently and may:</a:t>
            </a:r>
          </a:p>
          <a:p>
            <a:pPr marL="357188" indent="-357188" eaLnBrk="1" hangingPunct="1">
              <a:spcBef>
                <a:spcPts val="0"/>
              </a:spcBef>
              <a:buClr>
                <a:schemeClr val="tx1"/>
              </a:buClr>
              <a:buFont typeface="Webdings" pitchFamily="18" charset="2"/>
              <a:buChar char="4"/>
              <a:defRPr/>
            </a:pPr>
            <a:r>
              <a:rPr lang="en-NZ" sz="2200" b="0" dirty="0">
                <a:solidFill>
                  <a:schemeClr val="tx1"/>
                </a:solidFill>
              </a:rPr>
              <a:t>react to loud noises or particular smells</a:t>
            </a:r>
          </a:p>
          <a:p>
            <a:pPr marL="357188" indent="-357188" eaLnBrk="1" hangingPunct="1">
              <a:spcBef>
                <a:spcPts val="0"/>
              </a:spcBef>
              <a:buClr>
                <a:schemeClr val="tx1"/>
              </a:buClr>
              <a:buFont typeface="Webdings" pitchFamily="18" charset="2"/>
              <a:buChar char="4"/>
              <a:defRPr/>
            </a:pPr>
            <a:r>
              <a:rPr lang="en-NZ" sz="2200" b="0" dirty="0">
                <a:solidFill>
                  <a:schemeClr val="tx1"/>
                </a:solidFill>
              </a:rPr>
              <a:t>under- or over-react to pain</a:t>
            </a:r>
          </a:p>
          <a:p>
            <a:pPr marL="357188" indent="-357188" eaLnBrk="1" hangingPunct="1">
              <a:spcBef>
                <a:spcPts val="0"/>
              </a:spcBef>
              <a:buClr>
                <a:schemeClr val="tx1"/>
              </a:buClr>
              <a:buFont typeface="Webdings" pitchFamily="18" charset="2"/>
              <a:buChar char="4"/>
              <a:defRPr/>
            </a:pPr>
            <a:r>
              <a:rPr lang="en-NZ" sz="2200" b="0" dirty="0">
                <a:solidFill>
                  <a:schemeClr val="tx1"/>
                </a:solidFill>
              </a:rPr>
              <a:t>have difficulties with their personal space</a:t>
            </a:r>
          </a:p>
          <a:p>
            <a:pPr marL="357188" indent="-357188" eaLnBrk="1" hangingPunct="1">
              <a:spcBef>
                <a:spcPts val="0"/>
              </a:spcBef>
              <a:buClr>
                <a:schemeClr val="tx1"/>
              </a:buClr>
              <a:buFont typeface="Webdings" pitchFamily="18" charset="2"/>
              <a:buChar char="4"/>
              <a:defRPr/>
            </a:pPr>
            <a:r>
              <a:rPr lang="en-NZ" sz="2200" b="0" dirty="0">
                <a:solidFill>
                  <a:schemeClr val="tx1"/>
                </a:solidFill>
              </a:rPr>
              <a:t>react to different textures (shiny, smooth, rough)</a:t>
            </a:r>
          </a:p>
          <a:p>
            <a:pPr marL="357188" indent="-357188" eaLnBrk="1" hangingPunct="1">
              <a:spcBef>
                <a:spcPts val="0"/>
              </a:spcBef>
              <a:buClr>
                <a:schemeClr val="tx1"/>
              </a:buClr>
              <a:buFont typeface="Webdings" pitchFamily="18" charset="2"/>
              <a:buChar char="4"/>
              <a:defRPr/>
            </a:pPr>
            <a:r>
              <a:rPr lang="en-NZ" sz="2200" b="0" dirty="0">
                <a:solidFill>
                  <a:schemeClr val="tx1"/>
                </a:solidFill>
              </a:rPr>
              <a:t>have unusual motor movements (such as walking on tiptoe)</a:t>
            </a:r>
          </a:p>
          <a:p>
            <a:pPr marL="357188" indent="-357188" eaLnBrk="1" hangingPunct="1">
              <a:spcBef>
                <a:spcPts val="0"/>
              </a:spcBef>
              <a:buClr>
                <a:schemeClr val="tx1"/>
              </a:buClr>
              <a:buFont typeface="Webdings" pitchFamily="18" charset="2"/>
              <a:buChar char="4"/>
              <a:defRPr/>
            </a:pPr>
            <a:r>
              <a:rPr lang="en-NZ" sz="2200" b="0" dirty="0">
                <a:solidFill>
                  <a:schemeClr val="tx1"/>
                </a:solidFill>
              </a:rPr>
              <a:t>react to visual stimuli (busy environments, bright lights).</a:t>
            </a:r>
          </a:p>
          <a:p>
            <a:pPr marL="0" indent="0" eaLnBrk="1" hangingPunct="1">
              <a:spcBef>
                <a:spcPts val="0"/>
              </a:spcBef>
              <a:buClr>
                <a:schemeClr val="tx1"/>
              </a:buClr>
              <a:defRPr/>
            </a:pPr>
            <a:endParaRPr lang="en-NZ" sz="2200" b="0" dirty="0">
              <a:solidFill>
                <a:schemeClr val="tx1"/>
              </a:solidFill>
            </a:endParaRPr>
          </a:p>
          <a:p>
            <a:pPr marL="0" indent="0" eaLnBrk="1" hangingPunct="1">
              <a:spcBef>
                <a:spcPts val="0"/>
              </a:spcBef>
              <a:defRPr/>
            </a:pPr>
            <a:r>
              <a:rPr lang="en-NZ" sz="2200" b="0" dirty="0">
                <a:solidFill>
                  <a:schemeClr val="tx1"/>
                </a:solidFill>
              </a:rPr>
              <a:t>Small adjustments to the student’s environment can have a significant impact on their well-being and ability to learn.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p:cNvSpPr>
            <a:spLocks noGrp="1"/>
          </p:cNvSpPr>
          <p:nvPr>
            <p:ph type="title"/>
          </p:nvPr>
        </p:nvSpPr>
        <p:spPr>
          <a:xfrm>
            <a:off x="1908175" y="1292225"/>
            <a:ext cx="4824413" cy="3744913"/>
          </a:xfrm>
        </p:spPr>
        <p:txBody>
          <a:bodyPr/>
          <a:lstStyle/>
          <a:p>
            <a:pPr marL="93663" indent="-93663" eaLnBrk="1" hangingPunct="1">
              <a:spcBef>
                <a:spcPct val="20000"/>
              </a:spcBef>
            </a:pPr>
            <a:r>
              <a:rPr lang="en-US" altLang="en-US" sz="2700" b="1">
                <a:latin typeface="Century Gothic" charset="0"/>
              </a:rPr>
              <a:t>When I was little, loud noises were also a problem, often feeling like a   dentist’s drill hitting a nerve.  They actually caused pain.  I was scared to death of balloons popping, because the sound was like an explosion. Minor noises that most people can tune out drive me to distraction</a:t>
            </a:r>
            <a:r>
              <a:rPr altLang="en-US" sz="2700" b="1">
                <a:latin typeface="Century Gothic" charset="0"/>
              </a:rPr>
              <a:t>.</a:t>
            </a:r>
            <a:r>
              <a:rPr altLang="en-US" sz="2700" b="1">
                <a:solidFill>
                  <a:schemeClr val="tx2"/>
                </a:solidFill>
                <a:latin typeface="Century Gothic" charset="0"/>
              </a:rPr>
              <a:t> </a:t>
            </a:r>
            <a:endParaRPr lang="en-US" altLang="en-US" sz="2700" b="1">
              <a:solidFill>
                <a:schemeClr val="tx2"/>
              </a:solidFill>
              <a:latin typeface="Century Gothic" charset="0"/>
            </a:endParaRPr>
          </a:p>
        </p:txBody>
      </p:sp>
      <p:sp>
        <p:nvSpPr>
          <p:cNvPr id="37891" name="Subtitle 9"/>
          <p:cNvSpPr txBox="1">
            <a:spLocks/>
          </p:cNvSpPr>
          <p:nvPr/>
        </p:nvSpPr>
        <p:spPr bwMode="auto">
          <a:xfrm>
            <a:off x="1087438" y="1052513"/>
            <a:ext cx="7921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cs typeface="ＭＳ Ｐゴシック" charset="-128"/>
              </a:defRPr>
            </a:lvl1pPr>
            <a:lvl2pPr marL="742950" indent="-285750" eaLnBrk="0" hangingPunct="0">
              <a:defRPr sz="2400">
                <a:solidFill>
                  <a:schemeClr val="tx1"/>
                </a:solidFill>
                <a:latin typeface="Arial" charset="0"/>
                <a:ea typeface="ＭＳ Ｐゴシック" charset="-128"/>
                <a:cs typeface="ＭＳ Ｐゴシック" charset="-128"/>
              </a:defRPr>
            </a:lvl2pPr>
            <a:lvl3pPr marL="1143000" indent="-228600" eaLnBrk="0" hangingPunct="0">
              <a:defRPr sz="2400">
                <a:solidFill>
                  <a:schemeClr val="tx1"/>
                </a:solidFill>
                <a:latin typeface="Arial" charset="0"/>
                <a:ea typeface="ＭＳ Ｐゴシック" charset="-128"/>
                <a:cs typeface="ＭＳ Ｐゴシック" charset="-128"/>
              </a:defRPr>
            </a:lvl3pPr>
            <a:lvl4pPr marL="1600200" indent="-228600" eaLnBrk="0" hangingPunct="0">
              <a:defRPr sz="2400">
                <a:solidFill>
                  <a:schemeClr val="tx1"/>
                </a:solidFill>
                <a:latin typeface="Arial" charset="0"/>
                <a:ea typeface="ＭＳ Ｐゴシック" charset="-128"/>
                <a:cs typeface="ＭＳ Ｐゴシック" charset="-128"/>
              </a:defRPr>
            </a:lvl4pPr>
            <a:lvl5pPr marL="2057400" indent="-228600" eaLnBrk="0" hangingPunct="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pPr eaLnBrk="1" hangingPunct="1">
              <a:spcBef>
                <a:spcPct val="20000"/>
              </a:spcBef>
            </a:pPr>
            <a:r>
              <a:rPr lang="en-US" altLang="en-US" sz="8000" b="1">
                <a:solidFill>
                  <a:schemeClr val="bg1"/>
                </a:solidFill>
              </a:rPr>
              <a:t>“</a:t>
            </a:r>
          </a:p>
        </p:txBody>
      </p:sp>
      <p:sp>
        <p:nvSpPr>
          <p:cNvPr id="37892" name="Subtitle 9"/>
          <p:cNvSpPr txBox="1">
            <a:spLocks/>
          </p:cNvSpPr>
          <p:nvPr/>
        </p:nvSpPr>
        <p:spPr bwMode="auto">
          <a:xfrm>
            <a:off x="6650038" y="5084763"/>
            <a:ext cx="863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cs typeface="ＭＳ Ｐゴシック" charset="-128"/>
              </a:defRPr>
            </a:lvl1pPr>
            <a:lvl2pPr marL="742950" indent="-285750" eaLnBrk="0" hangingPunct="0">
              <a:defRPr sz="2400">
                <a:solidFill>
                  <a:schemeClr val="tx1"/>
                </a:solidFill>
                <a:latin typeface="Arial" charset="0"/>
                <a:ea typeface="ＭＳ Ｐゴシック" charset="-128"/>
                <a:cs typeface="ＭＳ Ｐゴシック" charset="-128"/>
              </a:defRPr>
            </a:lvl2pPr>
            <a:lvl3pPr marL="1143000" indent="-228600" eaLnBrk="0" hangingPunct="0">
              <a:defRPr sz="2400">
                <a:solidFill>
                  <a:schemeClr val="tx1"/>
                </a:solidFill>
                <a:latin typeface="Arial" charset="0"/>
                <a:ea typeface="ＭＳ Ｐゴシック" charset="-128"/>
                <a:cs typeface="ＭＳ Ｐゴシック" charset="-128"/>
              </a:defRPr>
            </a:lvl3pPr>
            <a:lvl4pPr marL="1600200" indent="-228600" eaLnBrk="0" hangingPunct="0">
              <a:defRPr sz="2400">
                <a:solidFill>
                  <a:schemeClr val="tx1"/>
                </a:solidFill>
                <a:latin typeface="Arial" charset="0"/>
                <a:ea typeface="ＭＳ Ｐゴシック" charset="-128"/>
                <a:cs typeface="ＭＳ Ｐゴシック" charset="-128"/>
              </a:defRPr>
            </a:lvl4pPr>
            <a:lvl5pPr marL="2057400" indent="-228600" eaLnBrk="0" hangingPunct="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pPr eaLnBrk="1" hangingPunct="1">
              <a:spcBef>
                <a:spcPct val="20000"/>
              </a:spcBef>
            </a:pPr>
            <a:r>
              <a:rPr lang="en-US" altLang="en-US" sz="8000" b="1">
                <a:solidFill>
                  <a:schemeClr val="bg1"/>
                </a:solidFill>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11188" y="238125"/>
            <a:ext cx="8208962" cy="1092200"/>
          </a:xfrm>
          <a:ln/>
        </p:spPr>
        <p:txBody>
          <a:bodyPr/>
          <a:lstStyle/>
          <a:p>
            <a:pPr eaLnBrk="1" hangingPunct="1"/>
            <a:r>
              <a:rPr altLang="en-US">
                <a:latin typeface="Century Gothic" charset="0"/>
              </a:rPr>
              <a:t>Where to start</a:t>
            </a:r>
          </a:p>
        </p:txBody>
      </p:sp>
      <p:sp>
        <p:nvSpPr>
          <p:cNvPr id="3" name="Slide Number Placeholder 2"/>
          <p:cNvSpPr>
            <a:spLocks noGrp="1"/>
          </p:cNvSpPr>
          <p:nvPr>
            <p:ph type="sldNum" sz="quarter" idx="11"/>
          </p:nvPr>
        </p:nvSpPr>
        <p:spPr/>
        <p:txBody>
          <a:bodyPr/>
          <a:lstStyle>
            <a:lvl1pPr eaLnBrk="0" hangingPunct="0">
              <a:defRPr sz="2400">
                <a:solidFill>
                  <a:schemeClr val="tx1"/>
                </a:solidFill>
                <a:latin typeface="Arial" charset="0"/>
                <a:ea typeface="ＭＳ Ｐゴシック" charset="-128"/>
                <a:cs typeface="ＭＳ Ｐゴシック" charset="-128"/>
              </a:defRPr>
            </a:lvl1pPr>
            <a:lvl2pPr marL="742950" indent="-285750" eaLnBrk="0" hangingPunct="0">
              <a:defRPr sz="2400">
                <a:solidFill>
                  <a:schemeClr val="tx1"/>
                </a:solidFill>
                <a:latin typeface="Arial" charset="0"/>
                <a:ea typeface="ＭＳ Ｐゴシック" charset="-128"/>
                <a:cs typeface="ＭＳ Ｐゴシック" charset="-128"/>
              </a:defRPr>
            </a:lvl2pPr>
            <a:lvl3pPr marL="1143000" indent="-228600" eaLnBrk="0" hangingPunct="0">
              <a:defRPr sz="2400">
                <a:solidFill>
                  <a:schemeClr val="tx1"/>
                </a:solidFill>
                <a:latin typeface="Arial" charset="0"/>
                <a:ea typeface="ＭＳ Ｐゴシック" charset="-128"/>
                <a:cs typeface="ＭＳ Ｐゴシック" charset="-128"/>
              </a:defRPr>
            </a:lvl3pPr>
            <a:lvl4pPr marL="1600200" indent="-228600" eaLnBrk="0" hangingPunct="0">
              <a:defRPr sz="2400">
                <a:solidFill>
                  <a:schemeClr val="tx1"/>
                </a:solidFill>
                <a:latin typeface="Arial" charset="0"/>
                <a:ea typeface="ＭＳ Ｐゴシック" charset="-128"/>
                <a:cs typeface="ＭＳ Ｐゴシック" charset="-128"/>
              </a:defRPr>
            </a:lvl4pPr>
            <a:lvl5pPr marL="2057400" indent="-228600" eaLnBrk="0" hangingPunct="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fld id="{518D3705-D37E-5E46-8389-869BA3D44D3B}" type="slidenum">
              <a:rPr lang="en-NZ" altLang="en-US" sz="1000"/>
              <a:pPr/>
              <a:t>22</a:t>
            </a:fld>
            <a:endParaRPr lang="en-NZ" altLang="en-US" sz="1000"/>
          </a:p>
        </p:txBody>
      </p:sp>
      <p:sp>
        <p:nvSpPr>
          <p:cNvPr id="38916" name="Text Placeholder 3"/>
          <p:cNvSpPr>
            <a:spLocks noGrp="1"/>
          </p:cNvSpPr>
          <p:nvPr>
            <p:ph type="body" sz="quarter" idx="10"/>
          </p:nvPr>
        </p:nvSpPr>
        <p:spPr>
          <a:xfrm>
            <a:off x="611188" y="1484313"/>
            <a:ext cx="8208962" cy="4681537"/>
          </a:xfrm>
        </p:spPr>
        <p:txBody>
          <a:bodyPr/>
          <a:lstStyle/>
          <a:p>
            <a:pPr marL="357188" indent="-357188" eaLnBrk="1" hangingPunct="1">
              <a:buClr>
                <a:schemeClr val="tx1"/>
              </a:buClr>
              <a:buFont typeface="Webdings" charset="2"/>
              <a:buChar char="4"/>
            </a:pPr>
            <a:r>
              <a:rPr lang="en-NZ" altLang="en-US" sz="2200" b="0"/>
              <a:t>The student needs to be comfortable in the classroom.  They will find it difficult to engage, respond and learn when they are stressed and anxious.</a:t>
            </a:r>
          </a:p>
          <a:p>
            <a:pPr marL="357188" indent="-357188" eaLnBrk="1" hangingPunct="1">
              <a:buClr>
                <a:schemeClr val="tx1"/>
              </a:buClr>
              <a:buFont typeface="Webdings" charset="2"/>
              <a:buChar char="4"/>
            </a:pPr>
            <a:r>
              <a:rPr lang="en-NZ" altLang="en-US" sz="2200" b="0"/>
              <a:t>Making progress will rely on an agreed process for sharing information, supports and strategies between home and school </a:t>
            </a:r>
          </a:p>
          <a:p>
            <a:pPr marL="357188" indent="-357188" eaLnBrk="1" hangingPunct="1">
              <a:buClr>
                <a:schemeClr val="tx1"/>
              </a:buClr>
              <a:buFont typeface="Webdings" charset="2"/>
              <a:buChar char="4"/>
            </a:pPr>
            <a:r>
              <a:rPr lang="en-NZ" altLang="en-US" sz="2200" b="0"/>
              <a:t>A profile of the student to introduce them to teachers, relievers and others will ensure that relevant information is shared.</a:t>
            </a:r>
            <a:endParaRPr lang="en-GB" altLang="en-US" sz="2200" b="0"/>
          </a:p>
          <a:p>
            <a:pPr marL="357188" indent="-357188" eaLnBrk="1" hangingPunct="1">
              <a:buFont typeface="Webdings" charset="2"/>
              <a:buChar char="4"/>
            </a:pPr>
            <a:endParaRPr lang="en-NZ" altLang="en-US" sz="2200" b="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11188" y="238125"/>
            <a:ext cx="8208962" cy="1092200"/>
          </a:xfrm>
          <a:ln/>
        </p:spPr>
        <p:txBody>
          <a:bodyPr/>
          <a:lstStyle/>
          <a:p>
            <a:pPr eaLnBrk="1" hangingPunct="1"/>
            <a:r>
              <a:rPr altLang="en-US">
                <a:latin typeface="Century Gothic" charset="0"/>
              </a:rPr>
              <a:t>Strategies across the curriculum</a:t>
            </a:r>
          </a:p>
        </p:txBody>
      </p:sp>
      <p:sp>
        <p:nvSpPr>
          <p:cNvPr id="3" name="Slide Number Placeholder 2"/>
          <p:cNvSpPr>
            <a:spLocks noGrp="1"/>
          </p:cNvSpPr>
          <p:nvPr>
            <p:ph type="sldNum" sz="quarter" idx="11"/>
          </p:nvPr>
        </p:nvSpPr>
        <p:spPr/>
        <p:txBody>
          <a:bodyPr/>
          <a:lstStyle>
            <a:lvl1pPr eaLnBrk="0" hangingPunct="0">
              <a:defRPr sz="2400">
                <a:solidFill>
                  <a:schemeClr val="tx1"/>
                </a:solidFill>
                <a:latin typeface="Arial" charset="0"/>
                <a:ea typeface="ＭＳ Ｐゴシック" charset="-128"/>
                <a:cs typeface="ＭＳ Ｐゴシック" charset="-128"/>
              </a:defRPr>
            </a:lvl1pPr>
            <a:lvl2pPr marL="742950" indent="-285750" eaLnBrk="0" hangingPunct="0">
              <a:defRPr sz="2400">
                <a:solidFill>
                  <a:schemeClr val="tx1"/>
                </a:solidFill>
                <a:latin typeface="Arial" charset="0"/>
                <a:ea typeface="ＭＳ Ｐゴシック" charset="-128"/>
                <a:cs typeface="ＭＳ Ｐゴシック" charset="-128"/>
              </a:defRPr>
            </a:lvl2pPr>
            <a:lvl3pPr marL="1143000" indent="-228600" eaLnBrk="0" hangingPunct="0">
              <a:defRPr sz="2400">
                <a:solidFill>
                  <a:schemeClr val="tx1"/>
                </a:solidFill>
                <a:latin typeface="Arial" charset="0"/>
                <a:ea typeface="ＭＳ Ｐゴシック" charset="-128"/>
                <a:cs typeface="ＭＳ Ｐゴシック" charset="-128"/>
              </a:defRPr>
            </a:lvl3pPr>
            <a:lvl4pPr marL="1600200" indent="-228600" eaLnBrk="0" hangingPunct="0">
              <a:defRPr sz="2400">
                <a:solidFill>
                  <a:schemeClr val="tx1"/>
                </a:solidFill>
                <a:latin typeface="Arial" charset="0"/>
                <a:ea typeface="ＭＳ Ｐゴシック" charset="-128"/>
                <a:cs typeface="ＭＳ Ｐゴシック" charset="-128"/>
              </a:defRPr>
            </a:lvl4pPr>
            <a:lvl5pPr marL="2057400" indent="-228600" eaLnBrk="0" hangingPunct="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fld id="{E7DF3A58-0B7B-7348-8FCE-03E1B05B156F}" type="slidenum">
              <a:rPr lang="en-NZ" altLang="en-US" sz="1000"/>
              <a:pPr/>
              <a:t>23</a:t>
            </a:fld>
            <a:endParaRPr lang="en-NZ" altLang="en-US" sz="1000"/>
          </a:p>
        </p:txBody>
      </p:sp>
      <p:sp>
        <p:nvSpPr>
          <p:cNvPr id="39940" name="Text Placeholder 3"/>
          <p:cNvSpPr>
            <a:spLocks noGrp="1"/>
          </p:cNvSpPr>
          <p:nvPr>
            <p:ph type="body" sz="quarter" idx="10"/>
          </p:nvPr>
        </p:nvSpPr>
        <p:spPr>
          <a:xfrm>
            <a:off x="611188" y="1484313"/>
            <a:ext cx="8208962" cy="4681537"/>
          </a:xfrm>
        </p:spPr>
        <p:txBody>
          <a:bodyPr/>
          <a:lstStyle/>
          <a:p>
            <a:pPr marL="357188" indent="-357188" eaLnBrk="1" hangingPunct="1">
              <a:buClr>
                <a:schemeClr val="tx1"/>
              </a:buClr>
              <a:buFont typeface="Webdings" charset="2"/>
              <a:buChar char="4"/>
            </a:pPr>
            <a:r>
              <a:rPr lang="en-NZ" altLang="en-US" sz="2200" b="0"/>
              <a:t>Tasks, timetables, environments and expectations need to be structured and made explicit.</a:t>
            </a:r>
          </a:p>
          <a:p>
            <a:pPr marL="357188" indent="-357188" eaLnBrk="1" hangingPunct="1">
              <a:buClr>
                <a:schemeClr val="tx1"/>
              </a:buClr>
              <a:buFont typeface="Webdings" charset="2"/>
              <a:buChar char="4"/>
            </a:pPr>
            <a:r>
              <a:rPr lang="en-NZ" altLang="en-US" sz="2200" b="0"/>
              <a:t>Teaching needs to be clear and systematic – breaking down tasks into small steps that the student can understand</a:t>
            </a:r>
            <a:r>
              <a:rPr lang="en-NZ" altLang="en-US" sz="2200" b="0">
                <a:solidFill>
                  <a:srgbClr val="FF0000"/>
                </a:solidFill>
              </a:rPr>
              <a:t>.</a:t>
            </a:r>
          </a:p>
          <a:p>
            <a:pPr marL="357188" indent="-357188" eaLnBrk="1" hangingPunct="1">
              <a:buClr>
                <a:schemeClr val="tx1"/>
              </a:buClr>
              <a:buFont typeface="Webdings" charset="2"/>
              <a:buChar char="4"/>
            </a:pPr>
            <a:r>
              <a:rPr lang="en-NZ" altLang="en-US" sz="2200" b="0"/>
              <a:t>Communication needs to be simple, clear and – for many students – supported by visual materials.  Students need to be given choices and be taught how to communicate their needs and wants in socially acceptable ways.</a:t>
            </a:r>
          </a:p>
          <a:p>
            <a:pPr marL="357188" indent="-357188" eaLnBrk="1" hangingPunct="1">
              <a:buClr>
                <a:schemeClr val="tx1"/>
              </a:buClr>
              <a:buFont typeface="Webdings" charset="2"/>
              <a:buChar char="4"/>
            </a:pPr>
            <a:r>
              <a:rPr lang="en-NZ" altLang="en-US" sz="2200" b="0"/>
              <a:t>Behaviour issues are usually directly linked to difficulties with communication, thinking, socialising or sensory issues.</a:t>
            </a:r>
          </a:p>
          <a:p>
            <a:pPr marL="357188" indent="-357188" eaLnBrk="1" hangingPunct="1">
              <a:buClr>
                <a:schemeClr val="tx1"/>
              </a:buClr>
              <a:buFont typeface="Webdings" charset="2"/>
              <a:buChar char="4"/>
            </a:pPr>
            <a:r>
              <a:rPr lang="en-NZ" altLang="en-US" sz="2200" b="0"/>
              <a:t>Students with ASD sometimes need strategies, times and places to have a break and calm themselves.</a:t>
            </a:r>
            <a:endParaRPr altLang="en-US" sz="2200" b="0"/>
          </a:p>
          <a:p>
            <a:pPr marL="357188" indent="-357188" eaLnBrk="1" hangingPunct="1">
              <a:buFont typeface="Webdings" charset="2"/>
              <a:buChar char="4"/>
            </a:pPr>
            <a:endParaRPr lang="en-NZ" altLang="en-US" sz="2200" b="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11188" y="238125"/>
            <a:ext cx="8208962" cy="1092200"/>
          </a:xfrm>
          <a:ln/>
        </p:spPr>
        <p:txBody>
          <a:bodyPr/>
          <a:lstStyle/>
          <a:p>
            <a:pPr eaLnBrk="1" hangingPunct="1"/>
            <a:r>
              <a:rPr altLang="en-US">
                <a:latin typeface="Century Gothic" charset="0"/>
              </a:rPr>
              <a:t>Transition</a:t>
            </a:r>
          </a:p>
        </p:txBody>
      </p:sp>
      <p:sp>
        <p:nvSpPr>
          <p:cNvPr id="3" name="Slide Number Placeholder 2"/>
          <p:cNvSpPr>
            <a:spLocks noGrp="1"/>
          </p:cNvSpPr>
          <p:nvPr>
            <p:ph type="sldNum" sz="quarter" idx="11"/>
          </p:nvPr>
        </p:nvSpPr>
        <p:spPr/>
        <p:txBody>
          <a:bodyPr/>
          <a:lstStyle>
            <a:lvl1pPr eaLnBrk="0" hangingPunct="0">
              <a:defRPr sz="2400">
                <a:solidFill>
                  <a:schemeClr val="tx1"/>
                </a:solidFill>
                <a:latin typeface="Arial" charset="0"/>
                <a:ea typeface="ＭＳ Ｐゴシック" charset="-128"/>
                <a:cs typeface="ＭＳ Ｐゴシック" charset="-128"/>
              </a:defRPr>
            </a:lvl1pPr>
            <a:lvl2pPr marL="742950" indent="-285750" eaLnBrk="0" hangingPunct="0">
              <a:defRPr sz="2400">
                <a:solidFill>
                  <a:schemeClr val="tx1"/>
                </a:solidFill>
                <a:latin typeface="Arial" charset="0"/>
                <a:ea typeface="ＭＳ Ｐゴシック" charset="-128"/>
                <a:cs typeface="ＭＳ Ｐゴシック" charset="-128"/>
              </a:defRPr>
            </a:lvl2pPr>
            <a:lvl3pPr marL="1143000" indent="-228600" eaLnBrk="0" hangingPunct="0">
              <a:defRPr sz="2400">
                <a:solidFill>
                  <a:schemeClr val="tx1"/>
                </a:solidFill>
                <a:latin typeface="Arial" charset="0"/>
                <a:ea typeface="ＭＳ Ｐゴシック" charset="-128"/>
                <a:cs typeface="ＭＳ Ｐゴシック" charset="-128"/>
              </a:defRPr>
            </a:lvl3pPr>
            <a:lvl4pPr marL="1600200" indent="-228600" eaLnBrk="0" hangingPunct="0">
              <a:defRPr sz="2400">
                <a:solidFill>
                  <a:schemeClr val="tx1"/>
                </a:solidFill>
                <a:latin typeface="Arial" charset="0"/>
                <a:ea typeface="ＭＳ Ｐゴシック" charset="-128"/>
                <a:cs typeface="ＭＳ Ｐゴシック" charset="-128"/>
              </a:defRPr>
            </a:lvl4pPr>
            <a:lvl5pPr marL="2057400" indent="-228600" eaLnBrk="0" hangingPunct="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fld id="{7C2EBFF9-9B2A-6049-9EA1-515FB39CB43F}" type="slidenum">
              <a:rPr lang="en-NZ" altLang="en-US" sz="1000"/>
              <a:pPr/>
              <a:t>24</a:t>
            </a:fld>
            <a:endParaRPr lang="en-NZ" altLang="en-US" sz="1000"/>
          </a:p>
        </p:txBody>
      </p:sp>
      <p:sp>
        <p:nvSpPr>
          <p:cNvPr id="40964" name="Text Placeholder 3"/>
          <p:cNvSpPr>
            <a:spLocks noGrp="1"/>
          </p:cNvSpPr>
          <p:nvPr>
            <p:ph type="body" sz="quarter" idx="10"/>
          </p:nvPr>
        </p:nvSpPr>
        <p:spPr>
          <a:xfrm>
            <a:off x="611188" y="1484313"/>
            <a:ext cx="8208962" cy="4681537"/>
          </a:xfrm>
        </p:spPr>
        <p:txBody>
          <a:bodyPr/>
          <a:lstStyle/>
          <a:p>
            <a:pPr marL="360363" lvl="1" indent="-360363" eaLnBrk="1" hangingPunct="1">
              <a:lnSpc>
                <a:spcPct val="90000"/>
              </a:lnSpc>
              <a:spcBef>
                <a:spcPts val="1200"/>
              </a:spcBef>
              <a:buFont typeface="Webdings" charset="2"/>
              <a:buChar char="4"/>
            </a:pPr>
            <a:r>
              <a:rPr lang="en-NZ" altLang="en-US"/>
              <a:t>All transitions need to be carefully planned</a:t>
            </a:r>
          </a:p>
          <a:p>
            <a:pPr marL="360363" lvl="1" indent="-360363" eaLnBrk="1" hangingPunct="1">
              <a:lnSpc>
                <a:spcPct val="90000"/>
              </a:lnSpc>
              <a:spcBef>
                <a:spcPts val="1200"/>
              </a:spcBef>
              <a:buFont typeface="Webdings" charset="2"/>
              <a:buChar char="4"/>
            </a:pPr>
            <a:r>
              <a:rPr lang="en-NZ" altLang="en-US"/>
              <a:t>Transitions occur between activities, places, situations and people as well as between classes and schools</a:t>
            </a:r>
          </a:p>
          <a:p>
            <a:pPr marL="360363" lvl="1" indent="-360363" eaLnBrk="1" hangingPunct="1">
              <a:lnSpc>
                <a:spcPct val="90000"/>
              </a:lnSpc>
              <a:spcBef>
                <a:spcPts val="1200"/>
              </a:spcBef>
              <a:buFont typeface="Webdings" charset="2"/>
              <a:buChar char="4"/>
            </a:pPr>
            <a:r>
              <a:rPr lang="en-NZ" altLang="en-US"/>
              <a:t>Try and ensure that as much of the structure and systems (i</a:t>
            </a:r>
            <a:r>
              <a:rPr lang="en-NZ" altLang="en-US">
                <a:solidFill>
                  <a:srgbClr val="FF0000"/>
                </a:solidFill>
              </a:rPr>
              <a:t>.</a:t>
            </a:r>
            <a:r>
              <a:rPr lang="en-NZ" altLang="en-US"/>
              <a:t>e</a:t>
            </a:r>
            <a:r>
              <a:rPr lang="en-NZ" altLang="en-US">
                <a:solidFill>
                  <a:srgbClr val="FF0000"/>
                </a:solidFill>
              </a:rPr>
              <a:t>.</a:t>
            </a:r>
            <a:r>
              <a:rPr lang="en-NZ" altLang="en-US"/>
              <a:t> visuals) remain the same</a:t>
            </a:r>
          </a:p>
          <a:p>
            <a:pPr marL="360363" lvl="1" indent="-360363" eaLnBrk="1" hangingPunct="1">
              <a:lnSpc>
                <a:spcPct val="90000"/>
              </a:lnSpc>
              <a:spcBef>
                <a:spcPts val="1200"/>
              </a:spcBef>
              <a:buFont typeface="Webdings" charset="2"/>
              <a:buChar char="4"/>
            </a:pPr>
            <a:r>
              <a:rPr lang="en-NZ" altLang="en-US"/>
              <a:t>Often additional information, time and support are needed</a:t>
            </a:r>
          </a:p>
          <a:p>
            <a:pPr marL="360363" lvl="1" indent="-360363" eaLnBrk="1" hangingPunct="1">
              <a:lnSpc>
                <a:spcPct val="90000"/>
              </a:lnSpc>
              <a:spcBef>
                <a:spcPts val="1200"/>
              </a:spcBef>
              <a:buFont typeface="Webdings" charset="2"/>
              <a:buChar char="4"/>
            </a:pPr>
            <a:r>
              <a:rPr lang="en-NZ" altLang="en-US"/>
              <a:t>Quality information about their strengths, interests and effective supports needs to go with them to any new situation</a:t>
            </a:r>
            <a:endParaRPr lang="en-NZ" altLang="en-US" sz="2400"/>
          </a:p>
        </p:txBody>
      </p:sp>
      <p:sp>
        <p:nvSpPr>
          <p:cNvPr id="40965" name="Text Box 6"/>
          <p:cNvSpPr txBox="1">
            <a:spLocks noChangeArrowheads="1"/>
          </p:cNvSpPr>
          <p:nvPr/>
        </p:nvSpPr>
        <p:spPr bwMode="auto">
          <a:xfrm>
            <a:off x="611188" y="1484313"/>
            <a:ext cx="8064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cs typeface="ＭＳ Ｐゴシック" charset="-128"/>
              </a:defRPr>
            </a:lvl1pPr>
            <a:lvl2pPr marL="742950" indent="-285750" eaLnBrk="0" hangingPunct="0">
              <a:defRPr sz="2400">
                <a:solidFill>
                  <a:schemeClr val="tx1"/>
                </a:solidFill>
                <a:latin typeface="Arial" charset="0"/>
                <a:ea typeface="ＭＳ Ｐゴシック" charset="-128"/>
                <a:cs typeface="ＭＳ Ｐゴシック" charset="-128"/>
              </a:defRPr>
            </a:lvl2pPr>
            <a:lvl3pPr marL="1143000" indent="-228600" eaLnBrk="0" hangingPunct="0">
              <a:defRPr sz="2400">
                <a:solidFill>
                  <a:schemeClr val="tx1"/>
                </a:solidFill>
                <a:latin typeface="Arial" charset="0"/>
                <a:ea typeface="ＭＳ Ｐゴシック" charset="-128"/>
                <a:cs typeface="ＭＳ Ｐゴシック" charset="-128"/>
              </a:defRPr>
            </a:lvl3pPr>
            <a:lvl4pPr marL="1600200" indent="-228600" eaLnBrk="0" hangingPunct="0">
              <a:defRPr sz="2400">
                <a:solidFill>
                  <a:schemeClr val="tx1"/>
                </a:solidFill>
                <a:latin typeface="Arial" charset="0"/>
                <a:ea typeface="ＭＳ Ｐゴシック" charset="-128"/>
                <a:cs typeface="ＭＳ Ｐゴシック" charset="-128"/>
              </a:defRPr>
            </a:lvl4pPr>
            <a:lvl5pPr marL="2057400" indent="-228600" eaLnBrk="0" hangingPunct="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pPr eaLnBrk="1" hangingPunct="1">
              <a:spcBef>
                <a:spcPct val="50000"/>
              </a:spcBef>
            </a:pPr>
            <a:r>
              <a:rPr lang="en-GB" altLang="en-US" sz="2200"/>
              <a:t>People with ASD often rely on routine, so any transition is difficult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a:xfrm>
            <a:off x="1908175" y="1292225"/>
            <a:ext cx="4824413" cy="3744913"/>
          </a:xfrm>
        </p:spPr>
        <p:txBody>
          <a:bodyPr/>
          <a:lstStyle/>
          <a:p>
            <a:pPr marL="93663" indent="-93663" eaLnBrk="1" hangingPunct="1">
              <a:spcBef>
                <a:spcPct val="20000"/>
              </a:spcBef>
            </a:pPr>
            <a:r>
              <a:rPr lang="en-US" altLang="en-US" sz="3600" b="1">
                <a:latin typeface="Century Gothic" charset="0"/>
              </a:rPr>
              <a:t>I am proud of who I am and autism is part of who I am. In fact, you can’t separate the autism from what I do, think or am.</a:t>
            </a:r>
          </a:p>
        </p:txBody>
      </p:sp>
      <p:sp>
        <p:nvSpPr>
          <p:cNvPr id="41987" name="Subtitle 9"/>
          <p:cNvSpPr txBox="1">
            <a:spLocks/>
          </p:cNvSpPr>
          <p:nvPr/>
        </p:nvSpPr>
        <p:spPr bwMode="auto">
          <a:xfrm>
            <a:off x="1087438" y="1052513"/>
            <a:ext cx="7921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cs typeface="ＭＳ Ｐゴシック" charset="-128"/>
              </a:defRPr>
            </a:lvl1pPr>
            <a:lvl2pPr marL="742950" indent="-285750" eaLnBrk="0" hangingPunct="0">
              <a:defRPr sz="2400">
                <a:solidFill>
                  <a:schemeClr val="tx1"/>
                </a:solidFill>
                <a:latin typeface="Arial" charset="0"/>
                <a:ea typeface="ＭＳ Ｐゴシック" charset="-128"/>
                <a:cs typeface="ＭＳ Ｐゴシック" charset="-128"/>
              </a:defRPr>
            </a:lvl2pPr>
            <a:lvl3pPr marL="1143000" indent="-228600" eaLnBrk="0" hangingPunct="0">
              <a:defRPr sz="2400">
                <a:solidFill>
                  <a:schemeClr val="tx1"/>
                </a:solidFill>
                <a:latin typeface="Arial" charset="0"/>
                <a:ea typeface="ＭＳ Ｐゴシック" charset="-128"/>
                <a:cs typeface="ＭＳ Ｐゴシック" charset="-128"/>
              </a:defRPr>
            </a:lvl3pPr>
            <a:lvl4pPr marL="1600200" indent="-228600" eaLnBrk="0" hangingPunct="0">
              <a:defRPr sz="2400">
                <a:solidFill>
                  <a:schemeClr val="tx1"/>
                </a:solidFill>
                <a:latin typeface="Arial" charset="0"/>
                <a:ea typeface="ＭＳ Ｐゴシック" charset="-128"/>
                <a:cs typeface="ＭＳ Ｐゴシック" charset="-128"/>
              </a:defRPr>
            </a:lvl4pPr>
            <a:lvl5pPr marL="2057400" indent="-228600" eaLnBrk="0" hangingPunct="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pPr eaLnBrk="1" hangingPunct="1">
              <a:spcBef>
                <a:spcPct val="20000"/>
              </a:spcBef>
            </a:pPr>
            <a:r>
              <a:rPr lang="en-US" altLang="en-US" sz="8000" b="1">
                <a:solidFill>
                  <a:schemeClr val="bg1"/>
                </a:solidFill>
              </a:rPr>
              <a:t>“</a:t>
            </a:r>
          </a:p>
        </p:txBody>
      </p:sp>
      <p:sp>
        <p:nvSpPr>
          <p:cNvPr id="41988" name="Subtitle 9"/>
          <p:cNvSpPr txBox="1">
            <a:spLocks/>
          </p:cNvSpPr>
          <p:nvPr/>
        </p:nvSpPr>
        <p:spPr bwMode="auto">
          <a:xfrm>
            <a:off x="6650038" y="4454525"/>
            <a:ext cx="863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cs typeface="ＭＳ Ｐゴシック" charset="-128"/>
              </a:defRPr>
            </a:lvl1pPr>
            <a:lvl2pPr marL="742950" indent="-285750" eaLnBrk="0" hangingPunct="0">
              <a:defRPr sz="2400">
                <a:solidFill>
                  <a:schemeClr val="tx1"/>
                </a:solidFill>
                <a:latin typeface="Arial" charset="0"/>
                <a:ea typeface="ＭＳ Ｐゴシック" charset="-128"/>
                <a:cs typeface="ＭＳ Ｐゴシック" charset="-128"/>
              </a:defRPr>
            </a:lvl2pPr>
            <a:lvl3pPr marL="1143000" indent="-228600" eaLnBrk="0" hangingPunct="0">
              <a:defRPr sz="2400">
                <a:solidFill>
                  <a:schemeClr val="tx1"/>
                </a:solidFill>
                <a:latin typeface="Arial" charset="0"/>
                <a:ea typeface="ＭＳ Ｐゴシック" charset="-128"/>
                <a:cs typeface="ＭＳ Ｐゴシック" charset="-128"/>
              </a:defRPr>
            </a:lvl3pPr>
            <a:lvl4pPr marL="1600200" indent="-228600" eaLnBrk="0" hangingPunct="0">
              <a:defRPr sz="2400">
                <a:solidFill>
                  <a:schemeClr val="tx1"/>
                </a:solidFill>
                <a:latin typeface="Arial" charset="0"/>
                <a:ea typeface="ＭＳ Ｐゴシック" charset="-128"/>
                <a:cs typeface="ＭＳ Ｐゴシック" charset="-128"/>
              </a:defRPr>
            </a:lvl4pPr>
            <a:lvl5pPr marL="2057400" indent="-228600" eaLnBrk="0" hangingPunct="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pPr eaLnBrk="1" hangingPunct="1">
              <a:spcBef>
                <a:spcPct val="20000"/>
              </a:spcBef>
            </a:pPr>
            <a:r>
              <a:rPr lang="en-US" altLang="en-US" sz="8000" b="1">
                <a:solidFill>
                  <a:schemeClr val="bg1"/>
                </a:solidFill>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11188" y="238125"/>
            <a:ext cx="8208962" cy="1092200"/>
          </a:xfrm>
          <a:ln/>
        </p:spPr>
        <p:txBody>
          <a:bodyPr/>
          <a:lstStyle/>
          <a:p>
            <a:pPr eaLnBrk="1" hangingPunct="1"/>
            <a:r>
              <a:rPr altLang="en-US">
                <a:latin typeface="Century Gothic" charset="0"/>
              </a:rPr>
              <a:t>Further information</a:t>
            </a:r>
            <a:endParaRPr lang="en-GB" altLang="en-US">
              <a:latin typeface="Century Gothic" charset="0"/>
            </a:endParaRPr>
          </a:p>
        </p:txBody>
      </p:sp>
      <p:sp>
        <p:nvSpPr>
          <p:cNvPr id="5" name="Slide Number Placeholder 4"/>
          <p:cNvSpPr>
            <a:spLocks noGrp="1"/>
          </p:cNvSpPr>
          <p:nvPr>
            <p:ph type="sldNum" sz="quarter" idx="11"/>
          </p:nvPr>
        </p:nvSpPr>
        <p:spPr/>
        <p:txBody>
          <a:bodyPr/>
          <a:lstStyle>
            <a:lvl1pPr eaLnBrk="0" hangingPunct="0">
              <a:defRPr sz="2400">
                <a:solidFill>
                  <a:schemeClr val="tx1"/>
                </a:solidFill>
                <a:latin typeface="Arial" charset="0"/>
                <a:ea typeface="ＭＳ Ｐゴシック" charset="-128"/>
                <a:cs typeface="ＭＳ Ｐゴシック" charset="-128"/>
              </a:defRPr>
            </a:lvl1pPr>
            <a:lvl2pPr marL="742950" indent="-285750" eaLnBrk="0" hangingPunct="0">
              <a:defRPr sz="2400">
                <a:solidFill>
                  <a:schemeClr val="tx1"/>
                </a:solidFill>
                <a:latin typeface="Arial" charset="0"/>
                <a:ea typeface="ＭＳ Ｐゴシック" charset="-128"/>
                <a:cs typeface="ＭＳ Ｐゴシック" charset="-128"/>
              </a:defRPr>
            </a:lvl2pPr>
            <a:lvl3pPr marL="1143000" indent="-228600" eaLnBrk="0" hangingPunct="0">
              <a:defRPr sz="2400">
                <a:solidFill>
                  <a:schemeClr val="tx1"/>
                </a:solidFill>
                <a:latin typeface="Arial" charset="0"/>
                <a:ea typeface="ＭＳ Ｐゴシック" charset="-128"/>
                <a:cs typeface="ＭＳ Ｐゴシック" charset="-128"/>
              </a:defRPr>
            </a:lvl3pPr>
            <a:lvl4pPr marL="1600200" indent="-228600" eaLnBrk="0" hangingPunct="0">
              <a:defRPr sz="2400">
                <a:solidFill>
                  <a:schemeClr val="tx1"/>
                </a:solidFill>
                <a:latin typeface="Arial" charset="0"/>
                <a:ea typeface="ＭＳ Ｐゴシック" charset="-128"/>
                <a:cs typeface="ＭＳ Ｐゴシック" charset="-128"/>
              </a:defRPr>
            </a:lvl4pPr>
            <a:lvl5pPr marL="2057400" indent="-228600" eaLnBrk="0" hangingPunct="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fld id="{A83A9183-B18D-2544-931A-AB2153C69F56}" type="slidenum">
              <a:rPr lang="en-GB" altLang="en-US" sz="1000"/>
              <a:pPr/>
              <a:t>26</a:t>
            </a:fld>
            <a:endParaRPr lang="en-GB" altLang="en-US" sz="1000"/>
          </a:p>
        </p:txBody>
      </p:sp>
      <p:sp>
        <p:nvSpPr>
          <p:cNvPr id="43012" name="Text Placeholder 5"/>
          <p:cNvSpPr>
            <a:spLocks noGrp="1"/>
          </p:cNvSpPr>
          <p:nvPr>
            <p:ph type="body" sz="quarter" idx="10"/>
          </p:nvPr>
        </p:nvSpPr>
        <p:spPr>
          <a:xfrm>
            <a:off x="611188" y="1484313"/>
            <a:ext cx="8208962" cy="4681537"/>
          </a:xfrm>
        </p:spPr>
        <p:txBody>
          <a:bodyPr/>
          <a:lstStyle/>
          <a:p>
            <a:pPr lvl="2" eaLnBrk="1" hangingPunct="1"/>
            <a:r>
              <a:rPr lang="en-NZ" altLang="en-US" dirty="0"/>
              <a:t>New Zealand Guidelines Group 	</a:t>
            </a:r>
          </a:p>
          <a:p>
            <a:pPr lvl="3" eaLnBrk="1" hangingPunct="1">
              <a:buFont typeface="Arial" charset="0"/>
              <a:buNone/>
            </a:pPr>
            <a:r>
              <a:rPr lang="en-NZ" altLang="en-US" dirty="0">
                <a:hlinkClick r:id="rId3"/>
              </a:rPr>
              <a:t>www.nzgg.org.nz/asd</a:t>
            </a:r>
            <a:endParaRPr lang="en-NZ" altLang="en-US" dirty="0"/>
          </a:p>
          <a:p>
            <a:pPr lvl="2" eaLnBrk="1" hangingPunct="1"/>
            <a:r>
              <a:rPr lang="en-NZ" altLang="en-US" dirty="0"/>
              <a:t>ASD in Education (TKI)  	</a:t>
            </a:r>
          </a:p>
          <a:p>
            <a:pPr lvl="3" eaLnBrk="1" hangingPunct="1">
              <a:buFont typeface="Arial" charset="0"/>
              <a:buNone/>
            </a:pPr>
            <a:r>
              <a:rPr lang="en-NZ" altLang="en-US" dirty="0">
                <a:hlinkClick r:id="rId4"/>
              </a:rPr>
              <a:t>http://seonline.tki.org.nz/asd</a:t>
            </a:r>
            <a:r>
              <a:rPr lang="en-NZ" altLang="en-US" dirty="0">
                <a:hlinkClick r:id="rId5"/>
              </a:rPr>
              <a:t> </a:t>
            </a:r>
            <a:r>
              <a:rPr lang="en-NZ" altLang="en-US" dirty="0"/>
              <a:t>  </a:t>
            </a:r>
          </a:p>
          <a:p>
            <a:pPr lvl="2" eaLnBrk="1" hangingPunct="1"/>
            <a:r>
              <a:rPr lang="en-NZ" altLang="en-US" dirty="0"/>
              <a:t>Altogether Autism  </a:t>
            </a:r>
          </a:p>
          <a:p>
            <a:pPr lvl="3" eaLnBrk="1" hangingPunct="1">
              <a:buFont typeface="Arial" charset="0"/>
              <a:buNone/>
            </a:pPr>
            <a:r>
              <a:rPr lang="en-NZ" altLang="en-US" dirty="0">
                <a:hlinkClick r:id="rId6"/>
              </a:rPr>
              <a:t>www.altogetherautism.org.nz </a:t>
            </a:r>
            <a:endParaRPr lang="en-NZ" altLang="en-US" dirty="0"/>
          </a:p>
          <a:p>
            <a:pPr lvl="2" eaLnBrk="1" hangingPunct="1"/>
            <a:r>
              <a:rPr lang="en-NZ" altLang="en-US" dirty="0"/>
              <a:t>Autism NZ  		</a:t>
            </a:r>
          </a:p>
          <a:p>
            <a:pPr lvl="3" eaLnBrk="1" hangingPunct="1">
              <a:buFont typeface="Arial" charset="0"/>
              <a:buNone/>
            </a:pPr>
            <a:r>
              <a:rPr lang="en-NZ" altLang="en-US" dirty="0">
                <a:hlinkClick r:id="rId7"/>
              </a:rPr>
              <a:t>www.autismnz.org.nz</a:t>
            </a:r>
            <a:r>
              <a:rPr lang="en-NZ" altLang="en-US" dirty="0"/>
              <a:t> </a:t>
            </a:r>
          </a:p>
          <a:p>
            <a:pPr lvl="2" eaLnBrk="1" hangingPunct="1"/>
            <a:r>
              <a:rPr lang="en-NZ" altLang="en-US" dirty="0"/>
              <a:t>Ministry of Education 	</a:t>
            </a:r>
          </a:p>
          <a:p>
            <a:pPr lvl="3" eaLnBrk="1" hangingPunct="1">
              <a:buFont typeface="Arial" charset="0"/>
              <a:buNone/>
            </a:pPr>
            <a:r>
              <a:rPr lang="en-NZ" altLang="en-US" dirty="0" smtClean="0">
                <a:hlinkClick r:id="rId8"/>
              </a:rPr>
              <a:t>www.education.govt.nz </a:t>
            </a:r>
            <a:endParaRPr lang="en-NZ" altLang="en-US" dirty="0" smtClean="0"/>
          </a:p>
          <a:p>
            <a:pPr lvl="2" eaLnBrk="1" hangingPunct="1"/>
            <a:r>
              <a:rPr lang="en-NZ" altLang="en-US" dirty="0" smtClean="0"/>
              <a:t>Inclusive Education</a:t>
            </a:r>
          </a:p>
          <a:p>
            <a:pPr lvl="3" eaLnBrk="1" hangingPunct="1">
              <a:buNone/>
            </a:pPr>
            <a:r>
              <a:rPr lang="en-NZ" altLang="en-US" dirty="0" smtClean="0">
                <a:hlinkClick r:id="rId9"/>
              </a:rPr>
              <a:t>http://inclusive.tki.org.nz/guides/autism-spectrum-disorder-asd-and-learning/</a:t>
            </a:r>
            <a:r>
              <a:rPr lang="en-NZ" altLang="en-US" dirty="0" smtClean="0"/>
              <a:t> </a:t>
            </a:r>
            <a:endParaRPr lang="en-NZ"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11188" y="238125"/>
            <a:ext cx="8208962" cy="1092200"/>
          </a:xfrm>
          <a:ln/>
        </p:spPr>
        <p:txBody>
          <a:bodyPr/>
          <a:lstStyle/>
          <a:p>
            <a:pPr eaLnBrk="1" hangingPunct="1"/>
            <a:r>
              <a:rPr altLang="en-US">
                <a:latin typeface="Century Gothic" charset="0"/>
              </a:rPr>
              <a:t>Introduction</a:t>
            </a:r>
            <a:endParaRPr lang="en-GB" altLang="en-US">
              <a:latin typeface="Century Gothic" charset="0"/>
            </a:endParaRPr>
          </a:p>
        </p:txBody>
      </p:sp>
      <p:sp>
        <p:nvSpPr>
          <p:cNvPr id="6" name="Slide Number Placeholder 5"/>
          <p:cNvSpPr>
            <a:spLocks noGrp="1"/>
          </p:cNvSpPr>
          <p:nvPr>
            <p:ph type="sldNum" sz="quarter" idx="11"/>
          </p:nvPr>
        </p:nvSpPr>
        <p:spPr/>
        <p:txBody>
          <a:bodyPr/>
          <a:lstStyle>
            <a:lvl1pPr eaLnBrk="0" hangingPunct="0">
              <a:defRPr sz="2400">
                <a:solidFill>
                  <a:schemeClr val="tx1"/>
                </a:solidFill>
                <a:latin typeface="Arial" charset="0"/>
                <a:ea typeface="ＭＳ Ｐゴシック" charset="-128"/>
                <a:cs typeface="ＭＳ Ｐゴシック" charset="-128"/>
              </a:defRPr>
            </a:lvl1pPr>
            <a:lvl2pPr marL="742950" indent="-285750" eaLnBrk="0" hangingPunct="0">
              <a:defRPr sz="2400">
                <a:solidFill>
                  <a:schemeClr val="tx1"/>
                </a:solidFill>
                <a:latin typeface="Arial" charset="0"/>
                <a:ea typeface="ＭＳ Ｐゴシック" charset="-128"/>
                <a:cs typeface="ＭＳ Ｐゴシック" charset="-128"/>
              </a:defRPr>
            </a:lvl2pPr>
            <a:lvl3pPr marL="1143000" indent="-228600" eaLnBrk="0" hangingPunct="0">
              <a:defRPr sz="2400">
                <a:solidFill>
                  <a:schemeClr val="tx1"/>
                </a:solidFill>
                <a:latin typeface="Arial" charset="0"/>
                <a:ea typeface="ＭＳ Ｐゴシック" charset="-128"/>
                <a:cs typeface="ＭＳ Ｐゴシック" charset="-128"/>
              </a:defRPr>
            </a:lvl3pPr>
            <a:lvl4pPr marL="1600200" indent="-228600" eaLnBrk="0" hangingPunct="0">
              <a:defRPr sz="2400">
                <a:solidFill>
                  <a:schemeClr val="tx1"/>
                </a:solidFill>
                <a:latin typeface="Arial" charset="0"/>
                <a:ea typeface="ＭＳ Ｐゴシック" charset="-128"/>
                <a:cs typeface="ＭＳ Ｐゴシック" charset="-128"/>
              </a:defRPr>
            </a:lvl4pPr>
            <a:lvl5pPr marL="2057400" indent="-228600" eaLnBrk="0" hangingPunct="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fld id="{DCD1B5D1-C54A-8B4A-8611-24FA40491042}" type="slidenum">
              <a:rPr lang="en-GB" altLang="en-US" sz="1000"/>
              <a:pPr/>
              <a:t>3</a:t>
            </a:fld>
            <a:endParaRPr lang="en-GB" altLang="en-US" sz="1000"/>
          </a:p>
        </p:txBody>
      </p:sp>
      <p:sp>
        <p:nvSpPr>
          <p:cNvPr id="5123" name="Rectangle 3"/>
          <p:cNvSpPr>
            <a:spLocks noGrp="1" noChangeArrowheads="1"/>
          </p:cNvSpPr>
          <p:nvPr>
            <p:ph type="body" sz="quarter" idx="10"/>
          </p:nvPr>
        </p:nvSpPr>
        <p:spPr>
          <a:xfrm>
            <a:off x="611188" y="1484313"/>
            <a:ext cx="8208962" cy="4681537"/>
          </a:xfrm>
        </p:spPr>
        <p:txBody>
          <a:bodyPr rtlCol="0">
            <a:normAutofit/>
          </a:bodyPr>
          <a:lstStyle/>
          <a:p>
            <a:pPr lvl="2" eaLnBrk="1" hangingPunct="1">
              <a:spcBef>
                <a:spcPts val="0"/>
              </a:spcBef>
              <a:buFont typeface="Webdings" pitchFamily="18" charset="2"/>
              <a:buChar char="4"/>
              <a:defRPr/>
            </a:pPr>
            <a:r>
              <a:rPr lang="en-NZ" dirty="0">
                <a:solidFill>
                  <a:srgbClr val="333333"/>
                </a:solidFill>
              </a:rPr>
              <a:t>This presentation is to give teachers an introduction to autism spectrum disorder (ASD) and how it might affect a student in a classroom </a:t>
            </a:r>
          </a:p>
          <a:p>
            <a:pPr lvl="2" eaLnBrk="1" hangingPunct="1">
              <a:spcBef>
                <a:spcPts val="0"/>
              </a:spcBef>
              <a:buFont typeface="Webdings" pitchFamily="18" charset="2"/>
              <a:buChar char="4"/>
              <a:defRPr/>
            </a:pPr>
            <a:r>
              <a:rPr lang="en-NZ" dirty="0">
                <a:solidFill>
                  <a:srgbClr val="333333"/>
                </a:solidFill>
              </a:rPr>
              <a:t>It describes the core characteristics of ASD and supports the booklet: </a:t>
            </a:r>
            <a:r>
              <a:rPr lang="en-NZ" dirty="0" smtClean="0">
                <a:solidFill>
                  <a:srgbClr val="333333"/>
                </a:solidFill>
              </a:rPr>
              <a:t> Autism </a:t>
            </a:r>
            <a:r>
              <a:rPr lang="en-NZ" dirty="0">
                <a:solidFill>
                  <a:srgbClr val="333333"/>
                </a:solidFill>
              </a:rPr>
              <a:t>Spectrum Disorder (ASD</a:t>
            </a:r>
            <a:r>
              <a:rPr lang="en-NZ" dirty="0" smtClean="0">
                <a:solidFill>
                  <a:srgbClr val="333333"/>
                </a:solidFill>
              </a:rPr>
              <a:t>) - </a:t>
            </a:r>
            <a:r>
              <a:rPr lang="en-NZ" dirty="0">
                <a:solidFill>
                  <a:srgbClr val="333333"/>
                </a:solidFill>
              </a:rPr>
              <a:t>A resource for educators</a:t>
            </a:r>
          </a:p>
          <a:p>
            <a:pPr lvl="2" eaLnBrk="1" hangingPunct="1">
              <a:spcBef>
                <a:spcPts val="0"/>
              </a:spcBef>
              <a:buFont typeface="Webdings" pitchFamily="18" charset="2"/>
              <a:buChar char="4"/>
              <a:defRPr/>
            </a:pPr>
            <a:r>
              <a:rPr lang="en-NZ" kern="0" dirty="0">
                <a:solidFill>
                  <a:schemeClr val="tx1"/>
                </a:solidFill>
                <a:ea typeface="ＭＳ Ｐゴシック"/>
              </a:rPr>
              <a:t>It aims to give a taste of what it might be like to stand in the shoes of a student with ASD and gives some guidance and strategies to incorporate goals for students with ASD within </a:t>
            </a:r>
            <a:r>
              <a:rPr lang="en-NZ" i="1" kern="0" dirty="0">
                <a:solidFill>
                  <a:schemeClr val="tx1"/>
                </a:solidFill>
                <a:ea typeface="ＭＳ Ｐゴシック"/>
              </a:rPr>
              <a:t>The New Zealand Curriculum </a:t>
            </a:r>
            <a:r>
              <a:rPr lang="en-NZ" dirty="0" smtClean="0">
                <a:solidFill>
                  <a:schemeClr val="tx1">
                    <a:lumMod val="75000"/>
                    <a:lumOff val="25000"/>
                  </a:schemeClr>
                </a:solidFill>
              </a:rPr>
              <a:t> </a:t>
            </a:r>
          </a:p>
          <a:p>
            <a:pPr marL="0" indent="0" eaLnBrk="1" hangingPunct="1">
              <a:spcBef>
                <a:spcPts val="0"/>
              </a:spcBef>
              <a:defRPr/>
            </a:pPr>
            <a:endParaRPr lang="en-GB"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1188" y="238125"/>
            <a:ext cx="8208962" cy="1092200"/>
          </a:xfrm>
          <a:ln/>
        </p:spPr>
        <p:txBody>
          <a:bodyPr/>
          <a:lstStyle/>
          <a:p>
            <a:pPr eaLnBrk="1" hangingPunct="1"/>
            <a:r>
              <a:rPr altLang="en-US">
                <a:latin typeface="Century Gothic" charset="0"/>
              </a:rPr>
              <a:t>Prevalence and cause</a:t>
            </a:r>
          </a:p>
        </p:txBody>
      </p:sp>
      <p:sp>
        <p:nvSpPr>
          <p:cNvPr id="3" name="Slide Number Placeholder 2"/>
          <p:cNvSpPr>
            <a:spLocks noGrp="1"/>
          </p:cNvSpPr>
          <p:nvPr>
            <p:ph type="sldNum" sz="quarter" idx="11"/>
          </p:nvPr>
        </p:nvSpPr>
        <p:spPr/>
        <p:txBody>
          <a:bodyPr/>
          <a:lstStyle>
            <a:lvl1pPr eaLnBrk="0" hangingPunct="0">
              <a:defRPr sz="2400">
                <a:solidFill>
                  <a:schemeClr val="tx1"/>
                </a:solidFill>
                <a:latin typeface="Arial" charset="0"/>
                <a:ea typeface="ＭＳ Ｐゴシック" charset="-128"/>
                <a:cs typeface="ＭＳ Ｐゴシック" charset="-128"/>
              </a:defRPr>
            </a:lvl1pPr>
            <a:lvl2pPr marL="742950" indent="-285750" eaLnBrk="0" hangingPunct="0">
              <a:defRPr sz="2400">
                <a:solidFill>
                  <a:schemeClr val="tx1"/>
                </a:solidFill>
                <a:latin typeface="Arial" charset="0"/>
                <a:ea typeface="ＭＳ Ｐゴシック" charset="-128"/>
                <a:cs typeface="ＭＳ Ｐゴシック" charset="-128"/>
              </a:defRPr>
            </a:lvl2pPr>
            <a:lvl3pPr marL="1143000" indent="-228600" eaLnBrk="0" hangingPunct="0">
              <a:defRPr sz="2400">
                <a:solidFill>
                  <a:schemeClr val="tx1"/>
                </a:solidFill>
                <a:latin typeface="Arial" charset="0"/>
                <a:ea typeface="ＭＳ Ｐゴシック" charset="-128"/>
                <a:cs typeface="ＭＳ Ｐゴシック" charset="-128"/>
              </a:defRPr>
            </a:lvl3pPr>
            <a:lvl4pPr marL="1600200" indent="-228600" eaLnBrk="0" hangingPunct="0">
              <a:defRPr sz="2400">
                <a:solidFill>
                  <a:schemeClr val="tx1"/>
                </a:solidFill>
                <a:latin typeface="Arial" charset="0"/>
                <a:ea typeface="ＭＳ Ｐゴシック" charset="-128"/>
                <a:cs typeface="ＭＳ Ｐゴシック" charset="-128"/>
              </a:defRPr>
            </a:lvl4pPr>
            <a:lvl5pPr marL="2057400" indent="-228600" eaLnBrk="0" hangingPunct="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fld id="{9CA74343-F835-7040-A5E4-D2326C67850A}" type="slidenum">
              <a:rPr lang="en-NZ" altLang="en-US" sz="1000"/>
              <a:pPr/>
              <a:t>4</a:t>
            </a:fld>
            <a:endParaRPr lang="en-NZ" altLang="en-US" sz="1000"/>
          </a:p>
        </p:txBody>
      </p:sp>
      <p:sp>
        <p:nvSpPr>
          <p:cNvPr id="4" name="Text Placeholder 3"/>
          <p:cNvSpPr>
            <a:spLocks noGrp="1"/>
          </p:cNvSpPr>
          <p:nvPr>
            <p:ph type="body" sz="quarter" idx="10"/>
          </p:nvPr>
        </p:nvSpPr>
        <p:spPr>
          <a:xfrm>
            <a:off x="611188" y="1484313"/>
            <a:ext cx="8208962" cy="4681537"/>
          </a:xfrm>
        </p:spPr>
        <p:txBody>
          <a:bodyPr rtlCol="0">
            <a:normAutofit/>
          </a:bodyPr>
          <a:lstStyle/>
          <a:p>
            <a:pPr marL="357188" indent="-357188" eaLnBrk="1" hangingPunct="1">
              <a:lnSpc>
                <a:spcPct val="90000"/>
              </a:lnSpc>
              <a:spcBef>
                <a:spcPts val="1200"/>
              </a:spcBef>
              <a:buFont typeface="Webdings" pitchFamily="18" charset="2"/>
              <a:buChar char=""/>
              <a:defRPr/>
            </a:pPr>
            <a:r>
              <a:rPr lang="en-AU" sz="2200" b="0" kern="0" dirty="0">
                <a:solidFill>
                  <a:schemeClr val="tx1"/>
                </a:solidFill>
                <a:ea typeface="ＭＳ Ｐゴシック"/>
              </a:rPr>
              <a:t>The wider spectrum of ASD is thought to affect about 1% of the population or more than 40,000 New Zealanders</a:t>
            </a:r>
          </a:p>
          <a:p>
            <a:pPr marL="357188" indent="-357188" eaLnBrk="1" hangingPunct="1">
              <a:lnSpc>
                <a:spcPct val="90000"/>
              </a:lnSpc>
              <a:spcBef>
                <a:spcPts val="1200"/>
              </a:spcBef>
              <a:buFont typeface="Webdings" pitchFamily="18" charset="2"/>
              <a:buChar char=""/>
              <a:defRPr/>
            </a:pPr>
            <a:r>
              <a:rPr sz="2200" b="0" kern="0" dirty="0">
                <a:solidFill>
                  <a:schemeClr val="tx1"/>
                </a:solidFill>
                <a:ea typeface="ＭＳ Ｐゴシック"/>
              </a:rPr>
              <a:t>The cause(s) of ASD are not known, but genetic factors are considered important</a:t>
            </a:r>
          </a:p>
          <a:p>
            <a:pPr marL="357188" indent="-357188" eaLnBrk="1" hangingPunct="1">
              <a:lnSpc>
                <a:spcPct val="90000"/>
              </a:lnSpc>
              <a:spcBef>
                <a:spcPts val="1200"/>
              </a:spcBef>
              <a:buFont typeface="Webdings" pitchFamily="18" charset="2"/>
              <a:buChar char=""/>
              <a:defRPr/>
            </a:pPr>
            <a:r>
              <a:rPr sz="2200" b="0" kern="0" dirty="0">
                <a:solidFill>
                  <a:schemeClr val="tx1"/>
                </a:solidFill>
                <a:ea typeface="ＭＳ Ｐゴシック"/>
              </a:rPr>
              <a:t>While there is no cure, a great deal is known about how to minimise the impact of the condition and many people with </a:t>
            </a:r>
            <a:r>
              <a:rPr sz="2200" b="0" dirty="0">
                <a:solidFill>
                  <a:schemeClr val="tx1"/>
                </a:solidFill>
              </a:rPr>
              <a:t>ASD make good progress</a:t>
            </a:r>
          </a:p>
          <a:p>
            <a:pPr marL="0" indent="0" eaLnBrk="1" hangingPunct="1">
              <a:spcBef>
                <a:spcPts val="0"/>
              </a:spcBef>
              <a:defRPr/>
            </a:pPr>
            <a:endParaRPr lang="en-NZ" dirty="0">
              <a:solidFill>
                <a:schemeClr val="tx1">
                  <a:lumMod val="75000"/>
                  <a:lumOff val="2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1188" y="238125"/>
            <a:ext cx="8208962" cy="1092200"/>
          </a:xfrm>
          <a:ln/>
        </p:spPr>
        <p:txBody>
          <a:bodyPr/>
          <a:lstStyle/>
          <a:p>
            <a:pPr eaLnBrk="1" hangingPunct="1"/>
            <a:r>
              <a:rPr altLang="en-US">
                <a:latin typeface="Century Gothic" charset="0"/>
              </a:rPr>
              <a:t>What is ASD?</a:t>
            </a:r>
          </a:p>
        </p:txBody>
      </p:sp>
      <p:sp>
        <p:nvSpPr>
          <p:cNvPr id="3" name="Slide Number Placeholder 2"/>
          <p:cNvSpPr>
            <a:spLocks noGrp="1"/>
          </p:cNvSpPr>
          <p:nvPr>
            <p:ph type="sldNum" sz="quarter" idx="11"/>
          </p:nvPr>
        </p:nvSpPr>
        <p:spPr/>
        <p:txBody>
          <a:bodyPr/>
          <a:lstStyle>
            <a:lvl1pPr eaLnBrk="0" hangingPunct="0">
              <a:defRPr sz="2400">
                <a:solidFill>
                  <a:schemeClr val="tx1"/>
                </a:solidFill>
                <a:latin typeface="Arial" charset="0"/>
                <a:ea typeface="ＭＳ Ｐゴシック" charset="-128"/>
                <a:cs typeface="ＭＳ Ｐゴシック" charset="-128"/>
              </a:defRPr>
            </a:lvl1pPr>
            <a:lvl2pPr marL="742950" indent="-285750" eaLnBrk="0" hangingPunct="0">
              <a:defRPr sz="2400">
                <a:solidFill>
                  <a:schemeClr val="tx1"/>
                </a:solidFill>
                <a:latin typeface="Arial" charset="0"/>
                <a:ea typeface="ＭＳ Ｐゴシック" charset="-128"/>
                <a:cs typeface="ＭＳ Ｐゴシック" charset="-128"/>
              </a:defRPr>
            </a:lvl2pPr>
            <a:lvl3pPr marL="1143000" indent="-228600" eaLnBrk="0" hangingPunct="0">
              <a:defRPr sz="2400">
                <a:solidFill>
                  <a:schemeClr val="tx1"/>
                </a:solidFill>
                <a:latin typeface="Arial" charset="0"/>
                <a:ea typeface="ＭＳ Ｐゴシック" charset="-128"/>
                <a:cs typeface="ＭＳ Ｐゴシック" charset="-128"/>
              </a:defRPr>
            </a:lvl3pPr>
            <a:lvl4pPr marL="1600200" indent="-228600" eaLnBrk="0" hangingPunct="0">
              <a:defRPr sz="2400">
                <a:solidFill>
                  <a:schemeClr val="tx1"/>
                </a:solidFill>
                <a:latin typeface="Arial" charset="0"/>
                <a:ea typeface="ＭＳ Ｐゴシック" charset="-128"/>
                <a:cs typeface="ＭＳ Ｐゴシック" charset="-128"/>
              </a:defRPr>
            </a:lvl4pPr>
            <a:lvl5pPr marL="2057400" indent="-228600" eaLnBrk="0" hangingPunct="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fld id="{38BB44A9-B96E-E64C-AF08-C1CD54485E1A}" type="slidenum">
              <a:rPr lang="en-NZ" altLang="en-US" sz="1000"/>
              <a:pPr/>
              <a:t>5</a:t>
            </a:fld>
            <a:endParaRPr lang="en-NZ" altLang="en-US" sz="1000"/>
          </a:p>
        </p:txBody>
      </p:sp>
      <p:sp>
        <p:nvSpPr>
          <p:cNvPr id="21508" name="Text Placeholder 3"/>
          <p:cNvSpPr>
            <a:spLocks noGrp="1"/>
          </p:cNvSpPr>
          <p:nvPr>
            <p:ph type="body" sz="quarter" idx="10"/>
          </p:nvPr>
        </p:nvSpPr>
        <p:spPr>
          <a:xfrm>
            <a:off x="611188" y="1484313"/>
            <a:ext cx="8208962" cy="4681537"/>
          </a:xfrm>
        </p:spPr>
        <p:txBody>
          <a:bodyPr/>
          <a:lstStyle/>
          <a:p>
            <a:pPr marL="0" indent="0" eaLnBrk="1" hangingPunct="1">
              <a:lnSpc>
                <a:spcPct val="90000"/>
              </a:lnSpc>
              <a:spcBef>
                <a:spcPts val="1200"/>
              </a:spcBef>
            </a:pPr>
            <a:r>
              <a:rPr lang="en-NZ" altLang="en-US" sz="2200" b="0">
                <a:solidFill>
                  <a:srgbClr val="333333"/>
                </a:solidFill>
              </a:rPr>
              <a:t>Autism spectrum disorder (ASD) is the name for a group </a:t>
            </a:r>
            <a:br>
              <a:rPr lang="en-NZ" altLang="en-US" sz="2200" b="0">
                <a:solidFill>
                  <a:srgbClr val="333333"/>
                </a:solidFill>
              </a:rPr>
            </a:br>
            <a:r>
              <a:rPr lang="en-NZ" altLang="en-US" sz="2200" b="0">
                <a:solidFill>
                  <a:srgbClr val="333333"/>
                </a:solidFill>
              </a:rPr>
              <a:t>of conditions where a person has a noticeable delay or </a:t>
            </a:r>
            <a:br>
              <a:rPr lang="en-NZ" altLang="en-US" sz="2200" b="0">
                <a:solidFill>
                  <a:srgbClr val="333333"/>
                </a:solidFill>
              </a:rPr>
            </a:br>
            <a:r>
              <a:rPr lang="en-NZ" altLang="en-US" sz="2200" b="0">
                <a:solidFill>
                  <a:srgbClr val="333333"/>
                </a:solidFill>
              </a:rPr>
              <a:t>difficulty in </a:t>
            </a:r>
            <a:r>
              <a:rPr lang="en-NZ" altLang="en-US" sz="2200" b="0">
                <a:solidFill>
                  <a:srgbClr val="D54E12"/>
                </a:solidFill>
              </a:rPr>
              <a:t>three</a:t>
            </a:r>
            <a:r>
              <a:rPr lang="en-NZ" altLang="en-US" sz="2200" b="0">
                <a:solidFill>
                  <a:srgbClr val="333333"/>
                </a:solidFill>
              </a:rPr>
              <a:t> important areas of development:</a:t>
            </a:r>
          </a:p>
          <a:p>
            <a:pPr marL="357188" lvl="1" indent="-357188" eaLnBrk="1" hangingPunct="1">
              <a:lnSpc>
                <a:spcPct val="90000"/>
              </a:lnSpc>
              <a:spcBef>
                <a:spcPts val="1200"/>
              </a:spcBef>
              <a:buFont typeface="Webdings" charset="2"/>
              <a:buChar char=""/>
            </a:pPr>
            <a:r>
              <a:rPr lang="en-NZ" altLang="en-US">
                <a:solidFill>
                  <a:schemeClr val="accent2"/>
                </a:solidFill>
              </a:rPr>
              <a:t>communication</a:t>
            </a:r>
          </a:p>
          <a:p>
            <a:pPr marL="357188" lvl="1" indent="-357188" eaLnBrk="1" hangingPunct="1">
              <a:lnSpc>
                <a:spcPct val="90000"/>
              </a:lnSpc>
              <a:spcBef>
                <a:spcPts val="1200"/>
              </a:spcBef>
              <a:buFont typeface="Webdings" charset="2"/>
              <a:buChar char=""/>
            </a:pPr>
            <a:r>
              <a:rPr lang="en-NZ" altLang="en-US">
                <a:solidFill>
                  <a:srgbClr val="D54E12"/>
                </a:solidFill>
              </a:rPr>
              <a:t>social interaction</a:t>
            </a:r>
          </a:p>
          <a:p>
            <a:pPr marL="357188" lvl="1" indent="-357188" eaLnBrk="1" hangingPunct="1">
              <a:lnSpc>
                <a:spcPct val="90000"/>
              </a:lnSpc>
              <a:spcBef>
                <a:spcPts val="1200"/>
              </a:spcBef>
              <a:buFont typeface="Webdings" charset="2"/>
              <a:buChar char=""/>
            </a:pPr>
            <a:r>
              <a:rPr lang="en-NZ" altLang="en-US">
                <a:solidFill>
                  <a:srgbClr val="D54E12"/>
                </a:solidFill>
              </a:rPr>
              <a:t>thinking (sometimes referred to as imagination)</a:t>
            </a:r>
          </a:p>
          <a:p>
            <a:pPr marL="357188" lvl="1" indent="-357188" eaLnBrk="1" hangingPunct="1">
              <a:lnSpc>
                <a:spcPct val="90000"/>
              </a:lnSpc>
              <a:spcBef>
                <a:spcPts val="1200"/>
              </a:spcBef>
            </a:pPr>
            <a:r>
              <a:rPr lang="en-NZ" altLang="en-US"/>
              <a:t>In addition, many students with ASD under- or over-react to</a:t>
            </a:r>
          </a:p>
          <a:p>
            <a:pPr marL="357188" lvl="1" indent="-357188" eaLnBrk="1" hangingPunct="1">
              <a:lnSpc>
                <a:spcPct val="90000"/>
              </a:lnSpc>
              <a:spcBef>
                <a:spcPts val="1200"/>
              </a:spcBef>
              <a:buFont typeface="Webdings" charset="2"/>
              <a:buChar char=""/>
            </a:pPr>
            <a:r>
              <a:rPr lang="en-NZ" altLang="en-US">
                <a:solidFill>
                  <a:srgbClr val="D54E12"/>
                </a:solidFill>
              </a:rPr>
              <a:t>sensory information</a:t>
            </a:r>
            <a:endParaRPr lang="en-GB" altLang="en-US">
              <a:solidFill>
                <a:srgbClr val="D54E12"/>
              </a:solidFill>
            </a:endParaRPr>
          </a:p>
          <a:p>
            <a:pPr marL="0" indent="0" eaLnBrk="1" hangingPunct="1"/>
            <a:endParaRPr lang="en-NZ" altLang="en-US" sz="2200" b="0">
              <a:solidFill>
                <a:srgbClr val="D54E1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1188" y="238125"/>
            <a:ext cx="8208962" cy="1092200"/>
          </a:xfrm>
          <a:ln/>
        </p:spPr>
        <p:txBody>
          <a:bodyPr/>
          <a:lstStyle/>
          <a:p>
            <a:pPr eaLnBrk="1" hangingPunct="1"/>
            <a:r>
              <a:rPr altLang="en-US">
                <a:latin typeface="Century Gothic" charset="0"/>
              </a:rPr>
              <a:t>About ASD</a:t>
            </a:r>
          </a:p>
        </p:txBody>
      </p:sp>
      <p:sp>
        <p:nvSpPr>
          <p:cNvPr id="3" name="Slide Number Placeholder 2"/>
          <p:cNvSpPr>
            <a:spLocks noGrp="1"/>
          </p:cNvSpPr>
          <p:nvPr>
            <p:ph type="sldNum" sz="quarter" idx="11"/>
          </p:nvPr>
        </p:nvSpPr>
        <p:spPr/>
        <p:txBody>
          <a:bodyPr/>
          <a:lstStyle>
            <a:lvl1pPr eaLnBrk="0" hangingPunct="0">
              <a:defRPr sz="2400">
                <a:solidFill>
                  <a:schemeClr val="tx1"/>
                </a:solidFill>
                <a:latin typeface="Arial" charset="0"/>
                <a:ea typeface="ＭＳ Ｐゴシック" charset="-128"/>
                <a:cs typeface="ＭＳ Ｐゴシック" charset="-128"/>
              </a:defRPr>
            </a:lvl1pPr>
            <a:lvl2pPr marL="742950" indent="-285750" eaLnBrk="0" hangingPunct="0">
              <a:defRPr sz="2400">
                <a:solidFill>
                  <a:schemeClr val="tx1"/>
                </a:solidFill>
                <a:latin typeface="Arial" charset="0"/>
                <a:ea typeface="ＭＳ Ｐゴシック" charset="-128"/>
                <a:cs typeface="ＭＳ Ｐゴシック" charset="-128"/>
              </a:defRPr>
            </a:lvl2pPr>
            <a:lvl3pPr marL="1143000" indent="-228600" eaLnBrk="0" hangingPunct="0">
              <a:defRPr sz="2400">
                <a:solidFill>
                  <a:schemeClr val="tx1"/>
                </a:solidFill>
                <a:latin typeface="Arial" charset="0"/>
                <a:ea typeface="ＭＳ Ｐゴシック" charset="-128"/>
                <a:cs typeface="ＭＳ Ｐゴシック" charset="-128"/>
              </a:defRPr>
            </a:lvl3pPr>
            <a:lvl4pPr marL="1600200" indent="-228600" eaLnBrk="0" hangingPunct="0">
              <a:defRPr sz="2400">
                <a:solidFill>
                  <a:schemeClr val="tx1"/>
                </a:solidFill>
                <a:latin typeface="Arial" charset="0"/>
                <a:ea typeface="ＭＳ Ｐゴシック" charset="-128"/>
                <a:cs typeface="ＭＳ Ｐゴシック" charset="-128"/>
              </a:defRPr>
            </a:lvl4pPr>
            <a:lvl5pPr marL="2057400" indent="-228600" eaLnBrk="0" hangingPunct="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fld id="{863729C6-D634-0842-A9E6-59A34A8453C2}" type="slidenum">
              <a:rPr lang="en-NZ" altLang="en-US" sz="1000"/>
              <a:pPr/>
              <a:t>6</a:t>
            </a:fld>
            <a:endParaRPr lang="en-NZ" altLang="en-US" sz="1000"/>
          </a:p>
        </p:txBody>
      </p:sp>
      <p:sp>
        <p:nvSpPr>
          <p:cNvPr id="4" name="Text Placeholder 3"/>
          <p:cNvSpPr>
            <a:spLocks noGrp="1"/>
          </p:cNvSpPr>
          <p:nvPr>
            <p:ph type="body" sz="quarter" idx="10"/>
          </p:nvPr>
        </p:nvSpPr>
        <p:spPr>
          <a:xfrm>
            <a:off x="611188" y="1484313"/>
            <a:ext cx="8208962" cy="4681537"/>
          </a:xfrm>
        </p:spPr>
        <p:txBody>
          <a:bodyPr rtlCol="0">
            <a:normAutofit/>
          </a:bodyPr>
          <a:lstStyle/>
          <a:p>
            <a:pPr marL="357188" indent="-357188" eaLnBrk="1" hangingPunct="1">
              <a:spcBef>
                <a:spcPts val="1200"/>
              </a:spcBef>
              <a:buFont typeface="Webdings" pitchFamily="18" charset="2"/>
              <a:buChar char="4"/>
              <a:defRPr/>
            </a:pPr>
            <a:r>
              <a:rPr sz="2200" b="0" dirty="0"/>
              <a:t>ASD (autism spectrum disorder) includes autism and Asperger syndrome, as well as some other disorders </a:t>
            </a:r>
            <a:br>
              <a:rPr sz="2200" b="0" dirty="0"/>
            </a:br>
            <a:r>
              <a:rPr sz="2200" b="0" dirty="0"/>
              <a:t>with similar features</a:t>
            </a:r>
          </a:p>
          <a:p>
            <a:pPr marL="357188" indent="-357188" eaLnBrk="1" hangingPunct="1">
              <a:spcBef>
                <a:spcPts val="1200"/>
              </a:spcBef>
              <a:buFont typeface="Webdings" pitchFamily="18" charset="2"/>
              <a:buChar char="4"/>
              <a:defRPr/>
            </a:pPr>
            <a:r>
              <a:rPr sz="2200" b="0" dirty="0"/>
              <a:t>ASD is a developmental disorder. What you see will vary with age and will vary over time </a:t>
            </a:r>
          </a:p>
          <a:p>
            <a:pPr marL="357188" indent="-357188" eaLnBrk="1" hangingPunct="1">
              <a:spcBef>
                <a:spcPts val="1200"/>
              </a:spcBef>
              <a:buFont typeface="Webdings" pitchFamily="18" charset="2"/>
              <a:buChar char="4"/>
              <a:defRPr/>
            </a:pPr>
            <a:r>
              <a:rPr sz="2200" b="0" dirty="0"/>
              <a:t>There is also a group of people who have significant difficulties in one or two of these areas, but who may not meet the criteria for an ASD</a:t>
            </a:r>
          </a:p>
          <a:p>
            <a:pPr marL="0" indent="0" eaLnBrk="1" hangingPunct="1">
              <a:spcBef>
                <a:spcPts val="0"/>
              </a:spcBef>
              <a:defRPr/>
            </a:pPr>
            <a:endParaRPr lang="en-NZ" dirty="0">
              <a:solidFill>
                <a:schemeClr val="tx1">
                  <a:lumMod val="75000"/>
                  <a:lumOff val="2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1188" y="238125"/>
            <a:ext cx="8208962" cy="1092200"/>
          </a:xfrm>
          <a:ln/>
        </p:spPr>
        <p:txBody>
          <a:bodyPr/>
          <a:lstStyle/>
          <a:p>
            <a:pPr eaLnBrk="1" hangingPunct="1"/>
            <a:r>
              <a:rPr altLang="en-US">
                <a:latin typeface="Century Gothic" charset="0"/>
              </a:rPr>
              <a:t>What does ASD look like?</a:t>
            </a:r>
          </a:p>
        </p:txBody>
      </p:sp>
      <p:sp>
        <p:nvSpPr>
          <p:cNvPr id="3" name="Slide Number Placeholder 2"/>
          <p:cNvSpPr>
            <a:spLocks noGrp="1"/>
          </p:cNvSpPr>
          <p:nvPr>
            <p:ph type="sldNum" sz="quarter" idx="11"/>
          </p:nvPr>
        </p:nvSpPr>
        <p:spPr/>
        <p:txBody>
          <a:bodyPr/>
          <a:lstStyle>
            <a:lvl1pPr eaLnBrk="0" hangingPunct="0">
              <a:defRPr sz="2400">
                <a:solidFill>
                  <a:schemeClr val="tx1"/>
                </a:solidFill>
                <a:latin typeface="Arial" charset="0"/>
                <a:ea typeface="ＭＳ Ｐゴシック" charset="-128"/>
                <a:cs typeface="ＭＳ Ｐゴシック" charset="-128"/>
              </a:defRPr>
            </a:lvl1pPr>
            <a:lvl2pPr marL="742950" indent="-285750" eaLnBrk="0" hangingPunct="0">
              <a:defRPr sz="2400">
                <a:solidFill>
                  <a:schemeClr val="tx1"/>
                </a:solidFill>
                <a:latin typeface="Arial" charset="0"/>
                <a:ea typeface="ＭＳ Ｐゴシック" charset="-128"/>
                <a:cs typeface="ＭＳ Ｐゴシック" charset="-128"/>
              </a:defRPr>
            </a:lvl2pPr>
            <a:lvl3pPr marL="1143000" indent="-228600" eaLnBrk="0" hangingPunct="0">
              <a:defRPr sz="2400">
                <a:solidFill>
                  <a:schemeClr val="tx1"/>
                </a:solidFill>
                <a:latin typeface="Arial" charset="0"/>
                <a:ea typeface="ＭＳ Ｐゴシック" charset="-128"/>
                <a:cs typeface="ＭＳ Ｐゴシック" charset="-128"/>
              </a:defRPr>
            </a:lvl3pPr>
            <a:lvl4pPr marL="1600200" indent="-228600" eaLnBrk="0" hangingPunct="0">
              <a:defRPr sz="2400">
                <a:solidFill>
                  <a:schemeClr val="tx1"/>
                </a:solidFill>
                <a:latin typeface="Arial" charset="0"/>
                <a:ea typeface="ＭＳ Ｐゴシック" charset="-128"/>
                <a:cs typeface="ＭＳ Ｐゴシック" charset="-128"/>
              </a:defRPr>
            </a:lvl4pPr>
            <a:lvl5pPr marL="2057400" indent="-228600" eaLnBrk="0" hangingPunct="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fld id="{A5B8D8F1-B54C-EC4A-BE4D-96AF7C6FF564}" type="slidenum">
              <a:rPr lang="en-NZ" altLang="en-US" sz="1000"/>
              <a:pPr/>
              <a:t>7</a:t>
            </a:fld>
            <a:endParaRPr lang="en-NZ" altLang="en-US" sz="1000"/>
          </a:p>
        </p:txBody>
      </p:sp>
      <p:sp>
        <p:nvSpPr>
          <p:cNvPr id="23556" name="Text Placeholder 3"/>
          <p:cNvSpPr>
            <a:spLocks noGrp="1"/>
          </p:cNvSpPr>
          <p:nvPr>
            <p:ph type="body" sz="quarter" idx="10"/>
          </p:nvPr>
        </p:nvSpPr>
        <p:spPr>
          <a:xfrm>
            <a:off x="611188" y="1484313"/>
            <a:ext cx="8208962" cy="4681537"/>
          </a:xfrm>
        </p:spPr>
        <p:txBody>
          <a:bodyPr/>
          <a:lstStyle/>
          <a:p>
            <a:pPr marL="0" indent="0" eaLnBrk="1" hangingPunct="1">
              <a:spcBef>
                <a:spcPts val="1200"/>
              </a:spcBef>
              <a:buClr>
                <a:srgbClr val="CA006E"/>
              </a:buClr>
            </a:pPr>
            <a:r>
              <a:rPr lang="en-NZ" altLang="en-US" sz="2200" b="0"/>
              <a:t>Each student with ASD will be very different because of:</a:t>
            </a:r>
          </a:p>
          <a:p>
            <a:pPr marL="357188" lvl="1" indent="-357188" eaLnBrk="1" hangingPunct="1">
              <a:spcBef>
                <a:spcPts val="1200"/>
              </a:spcBef>
              <a:buFont typeface="Webdings" charset="2"/>
              <a:buChar char="4"/>
            </a:pPr>
            <a:r>
              <a:rPr lang="en-NZ" altLang="en-US"/>
              <a:t>their level of difficulties in each area of development</a:t>
            </a:r>
          </a:p>
          <a:p>
            <a:pPr marL="357188" lvl="1" indent="-357188" eaLnBrk="1" hangingPunct="1">
              <a:spcBef>
                <a:spcPts val="1200"/>
              </a:spcBef>
              <a:buFont typeface="Webdings" charset="2"/>
              <a:buChar char="4"/>
            </a:pPr>
            <a:r>
              <a:rPr lang="en-NZ" altLang="en-US"/>
              <a:t>their family setting and circumstances</a:t>
            </a:r>
          </a:p>
          <a:p>
            <a:pPr marL="357188" lvl="1" indent="-357188" eaLnBrk="1" hangingPunct="1">
              <a:spcBef>
                <a:spcPts val="1200"/>
              </a:spcBef>
              <a:buFont typeface="Webdings" charset="2"/>
              <a:buChar char="4"/>
            </a:pPr>
            <a:r>
              <a:rPr lang="en-NZ" altLang="en-US"/>
              <a:t>their level of intellectual ability</a:t>
            </a:r>
          </a:p>
          <a:p>
            <a:pPr marL="357188" lvl="1" indent="-357188" eaLnBrk="1" hangingPunct="1">
              <a:spcBef>
                <a:spcPts val="1200"/>
              </a:spcBef>
              <a:spcAft>
                <a:spcPts val="1200"/>
              </a:spcAft>
              <a:buFont typeface="Webdings" charset="2"/>
              <a:buChar char="4"/>
            </a:pPr>
            <a:r>
              <a:rPr lang="en-NZ" altLang="en-US"/>
              <a:t>individual factors such as personality, age and gender</a:t>
            </a:r>
          </a:p>
          <a:p>
            <a:pPr marL="0" indent="0" eaLnBrk="1" hangingPunct="1">
              <a:spcBef>
                <a:spcPts val="1200"/>
              </a:spcBef>
              <a:buClr>
                <a:srgbClr val="CA006E"/>
              </a:buClr>
            </a:pPr>
            <a:r>
              <a:rPr lang="en-NZ" altLang="en-US" sz="2200" b="0"/>
              <a:t>Some people with ASD also have other disorders (such as epilepsy)</a:t>
            </a:r>
            <a:endParaRPr lang="en-GB" altLang="en-US" sz="2200" b="0"/>
          </a:p>
          <a:p>
            <a:pPr marL="0" indent="0" eaLnBrk="1" hangingPunct="1"/>
            <a:endParaRPr lang="en-NZ" altLang="en-US"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1188" y="238125"/>
            <a:ext cx="8208962" cy="1092200"/>
          </a:xfrm>
          <a:ln/>
        </p:spPr>
        <p:txBody>
          <a:bodyPr/>
          <a:lstStyle/>
          <a:p>
            <a:pPr eaLnBrk="1" hangingPunct="1"/>
            <a:r>
              <a:rPr altLang="en-US">
                <a:latin typeface="Century Gothic" charset="0"/>
              </a:rPr>
              <a:t>How do children learn?</a:t>
            </a:r>
          </a:p>
        </p:txBody>
      </p:sp>
      <p:sp>
        <p:nvSpPr>
          <p:cNvPr id="3" name="Slide Number Placeholder 2"/>
          <p:cNvSpPr>
            <a:spLocks noGrp="1"/>
          </p:cNvSpPr>
          <p:nvPr>
            <p:ph type="sldNum" sz="quarter" idx="11"/>
          </p:nvPr>
        </p:nvSpPr>
        <p:spPr/>
        <p:txBody>
          <a:bodyPr/>
          <a:lstStyle>
            <a:lvl1pPr eaLnBrk="0" hangingPunct="0">
              <a:defRPr sz="2400">
                <a:solidFill>
                  <a:schemeClr val="tx1"/>
                </a:solidFill>
                <a:latin typeface="Arial" charset="0"/>
                <a:ea typeface="ＭＳ Ｐゴシック" charset="-128"/>
                <a:cs typeface="ＭＳ Ｐゴシック" charset="-128"/>
              </a:defRPr>
            </a:lvl1pPr>
            <a:lvl2pPr marL="742950" indent="-285750" eaLnBrk="0" hangingPunct="0">
              <a:defRPr sz="2400">
                <a:solidFill>
                  <a:schemeClr val="tx1"/>
                </a:solidFill>
                <a:latin typeface="Arial" charset="0"/>
                <a:ea typeface="ＭＳ Ｐゴシック" charset="-128"/>
                <a:cs typeface="ＭＳ Ｐゴシック" charset="-128"/>
              </a:defRPr>
            </a:lvl2pPr>
            <a:lvl3pPr marL="1143000" indent="-228600" eaLnBrk="0" hangingPunct="0">
              <a:defRPr sz="2400">
                <a:solidFill>
                  <a:schemeClr val="tx1"/>
                </a:solidFill>
                <a:latin typeface="Arial" charset="0"/>
                <a:ea typeface="ＭＳ Ｐゴシック" charset="-128"/>
                <a:cs typeface="ＭＳ Ｐゴシック" charset="-128"/>
              </a:defRPr>
            </a:lvl3pPr>
            <a:lvl4pPr marL="1600200" indent="-228600" eaLnBrk="0" hangingPunct="0">
              <a:defRPr sz="2400">
                <a:solidFill>
                  <a:schemeClr val="tx1"/>
                </a:solidFill>
                <a:latin typeface="Arial" charset="0"/>
                <a:ea typeface="ＭＳ Ｐゴシック" charset="-128"/>
                <a:cs typeface="ＭＳ Ｐゴシック" charset="-128"/>
              </a:defRPr>
            </a:lvl4pPr>
            <a:lvl5pPr marL="2057400" indent="-228600" eaLnBrk="0" hangingPunct="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fld id="{C2067863-944A-A548-8556-DDF708BEA73A}" type="slidenum">
              <a:rPr lang="en-NZ" altLang="en-US" sz="1000"/>
              <a:pPr/>
              <a:t>8</a:t>
            </a:fld>
            <a:endParaRPr lang="en-NZ" altLang="en-US" sz="1000"/>
          </a:p>
        </p:txBody>
      </p:sp>
      <p:sp>
        <p:nvSpPr>
          <p:cNvPr id="24580" name="Text Placeholder 3"/>
          <p:cNvSpPr>
            <a:spLocks noGrp="1"/>
          </p:cNvSpPr>
          <p:nvPr>
            <p:ph type="body" sz="quarter" idx="10"/>
          </p:nvPr>
        </p:nvSpPr>
        <p:spPr>
          <a:xfrm>
            <a:off x="611188" y="1484313"/>
            <a:ext cx="8208962" cy="4681537"/>
          </a:xfrm>
        </p:spPr>
        <p:txBody>
          <a:bodyPr/>
          <a:lstStyle/>
          <a:p>
            <a:pPr marL="357188" lvl="1" indent="-357188" defTabSz="663575" eaLnBrk="1" hangingPunct="1">
              <a:buFont typeface="Webdings" charset="2"/>
              <a:buChar char="4"/>
            </a:pPr>
            <a:r>
              <a:rPr lang="en-NZ" altLang="en-US"/>
              <a:t>Using visual, verbal and written communication</a:t>
            </a:r>
          </a:p>
          <a:p>
            <a:pPr marL="357188" lvl="1" indent="-357188" defTabSz="663575" eaLnBrk="1" hangingPunct="1">
              <a:buFont typeface="Webdings" charset="2"/>
              <a:buChar char="4"/>
            </a:pPr>
            <a:r>
              <a:rPr lang="en-NZ" altLang="en-US"/>
              <a:t>Learning from others by interacting, observing and asking questions </a:t>
            </a:r>
          </a:p>
          <a:p>
            <a:pPr marL="357188" lvl="1" indent="-357188" defTabSz="663575" eaLnBrk="1" hangingPunct="1">
              <a:buFont typeface="Webdings" charset="2"/>
              <a:buChar char="4"/>
            </a:pPr>
            <a:r>
              <a:rPr lang="en-NZ" altLang="en-US"/>
              <a:t>Problem solving and making sense of information using thought processes</a:t>
            </a:r>
          </a:p>
          <a:p>
            <a:pPr marL="357188" lvl="1" indent="-357188" defTabSz="663575" eaLnBrk="1" hangingPunct="1">
              <a:buFont typeface="Webdings" charset="2"/>
              <a:buChar char="4"/>
            </a:pPr>
            <a:r>
              <a:rPr lang="en-NZ" altLang="en-US"/>
              <a:t>Experiencing the world through their senses</a:t>
            </a:r>
          </a:p>
          <a:p>
            <a:pPr marL="357188" lvl="1" indent="-357188" defTabSz="663575" eaLnBrk="1" hangingPunct="1"/>
            <a:endParaRPr lang="en-NZ" altLang="en-US"/>
          </a:p>
          <a:p>
            <a:pPr marL="0" indent="0" defTabSz="663575" eaLnBrk="1" hangingPunct="1"/>
            <a:r>
              <a:rPr lang="en-NZ" altLang="en-US" sz="2200" b="0"/>
              <a:t>Because of their unique characteristics, all children with ASD will have some difficulties with these skills.</a:t>
            </a:r>
            <a:endParaRPr lang="en-NZ" altLang="en-US" b="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11188" y="752475"/>
            <a:ext cx="8208962" cy="1092200"/>
          </a:xfrm>
          <a:ln/>
        </p:spPr>
        <p:txBody>
          <a:bodyPr/>
          <a:lstStyle/>
          <a:p>
            <a:pPr eaLnBrk="1" hangingPunct="1"/>
            <a:r>
              <a:rPr altLang="en-US">
                <a:latin typeface="Century Gothic" charset="0"/>
              </a:rPr>
              <a:t>How do we teach students with ASD?</a:t>
            </a:r>
          </a:p>
        </p:txBody>
      </p:sp>
      <p:sp>
        <p:nvSpPr>
          <p:cNvPr id="3" name="Slide Number Placeholder 2"/>
          <p:cNvSpPr>
            <a:spLocks noGrp="1"/>
          </p:cNvSpPr>
          <p:nvPr>
            <p:ph type="sldNum" sz="quarter" idx="11"/>
          </p:nvPr>
        </p:nvSpPr>
        <p:spPr/>
        <p:txBody>
          <a:bodyPr/>
          <a:lstStyle>
            <a:lvl1pPr eaLnBrk="0" hangingPunct="0">
              <a:defRPr sz="2400">
                <a:solidFill>
                  <a:schemeClr val="tx1"/>
                </a:solidFill>
                <a:latin typeface="Arial" charset="0"/>
                <a:ea typeface="ＭＳ Ｐゴシック" charset="-128"/>
                <a:cs typeface="ＭＳ Ｐゴシック" charset="-128"/>
              </a:defRPr>
            </a:lvl1pPr>
            <a:lvl2pPr marL="742950" indent="-285750" eaLnBrk="0" hangingPunct="0">
              <a:defRPr sz="2400">
                <a:solidFill>
                  <a:schemeClr val="tx1"/>
                </a:solidFill>
                <a:latin typeface="Arial" charset="0"/>
                <a:ea typeface="ＭＳ Ｐゴシック" charset="-128"/>
                <a:cs typeface="ＭＳ Ｐゴシック" charset="-128"/>
              </a:defRPr>
            </a:lvl2pPr>
            <a:lvl3pPr marL="1143000" indent="-228600" eaLnBrk="0" hangingPunct="0">
              <a:defRPr sz="2400">
                <a:solidFill>
                  <a:schemeClr val="tx1"/>
                </a:solidFill>
                <a:latin typeface="Arial" charset="0"/>
                <a:ea typeface="ＭＳ Ｐゴシック" charset="-128"/>
                <a:cs typeface="ＭＳ Ｐゴシック" charset="-128"/>
              </a:defRPr>
            </a:lvl3pPr>
            <a:lvl4pPr marL="1600200" indent="-228600" eaLnBrk="0" hangingPunct="0">
              <a:defRPr sz="2400">
                <a:solidFill>
                  <a:schemeClr val="tx1"/>
                </a:solidFill>
                <a:latin typeface="Arial" charset="0"/>
                <a:ea typeface="ＭＳ Ｐゴシック" charset="-128"/>
                <a:cs typeface="ＭＳ Ｐゴシック" charset="-128"/>
              </a:defRPr>
            </a:lvl4pPr>
            <a:lvl5pPr marL="2057400" indent="-228600" eaLnBrk="0" hangingPunct="0">
              <a:defRPr sz="2400">
                <a:solidFill>
                  <a:schemeClr val="tx1"/>
                </a:solidFill>
                <a:latin typeface="Arial" charset="0"/>
                <a:ea typeface="ＭＳ Ｐゴシック" charset="-128"/>
                <a:cs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fld id="{26BFA6FA-F07B-0D48-B4E1-2683DEA8B1B7}" type="slidenum">
              <a:rPr lang="en-NZ" altLang="en-US" sz="1000"/>
              <a:pPr/>
              <a:t>9</a:t>
            </a:fld>
            <a:endParaRPr lang="en-NZ" altLang="en-US" sz="1000"/>
          </a:p>
        </p:txBody>
      </p:sp>
      <p:sp>
        <p:nvSpPr>
          <p:cNvPr id="4" name="Text Placeholder 3"/>
          <p:cNvSpPr>
            <a:spLocks noGrp="1"/>
          </p:cNvSpPr>
          <p:nvPr>
            <p:ph type="body" sz="quarter" idx="10"/>
          </p:nvPr>
        </p:nvSpPr>
        <p:spPr>
          <a:xfrm>
            <a:off x="598488" y="2060575"/>
            <a:ext cx="8208962" cy="3889375"/>
          </a:xfrm>
        </p:spPr>
        <p:txBody>
          <a:bodyPr rtlCol="0">
            <a:normAutofit/>
          </a:bodyPr>
          <a:lstStyle/>
          <a:p>
            <a:pPr marL="360363" indent="-360363" eaLnBrk="1" hangingPunct="1">
              <a:spcBef>
                <a:spcPts val="0"/>
              </a:spcBef>
              <a:buClr>
                <a:schemeClr val="tx1"/>
              </a:buClr>
              <a:buFont typeface="Webdings" pitchFamily="18" charset="2"/>
              <a:buChar char="4"/>
              <a:defRPr/>
            </a:pPr>
            <a:r>
              <a:rPr lang="en-NZ" sz="2200" b="0" dirty="0">
                <a:solidFill>
                  <a:schemeClr val="tx1">
                    <a:lumMod val="75000"/>
                    <a:lumOff val="25000"/>
                  </a:schemeClr>
                </a:solidFill>
              </a:rPr>
              <a:t>The skills of communication, thinking, and social </a:t>
            </a:r>
            <a:r>
              <a:rPr lang="en-NZ" sz="2200" b="0" dirty="0"/>
              <a:t>interaction will </a:t>
            </a:r>
            <a:r>
              <a:rPr lang="en-NZ" sz="2200" b="0" dirty="0">
                <a:solidFill>
                  <a:schemeClr val="tx1">
                    <a:lumMod val="75000"/>
                    <a:lumOff val="25000"/>
                  </a:schemeClr>
                </a:solidFill>
              </a:rPr>
              <a:t>need to be taught, supported and structured for the student to access the curriculum</a:t>
            </a:r>
          </a:p>
          <a:p>
            <a:pPr marL="360363" indent="-360363" eaLnBrk="1" hangingPunct="1">
              <a:spcBef>
                <a:spcPts val="0"/>
              </a:spcBef>
              <a:buClr>
                <a:schemeClr val="tx1"/>
              </a:buClr>
              <a:buFont typeface="Webdings" pitchFamily="18" charset="2"/>
              <a:buChar char="4"/>
              <a:defRPr/>
            </a:pPr>
            <a:r>
              <a:rPr lang="en-NZ" sz="2200" b="0" dirty="0">
                <a:solidFill>
                  <a:schemeClr val="tx1">
                    <a:lumMod val="75000"/>
                    <a:lumOff val="25000"/>
                  </a:schemeClr>
                </a:solidFill>
              </a:rPr>
              <a:t>There are clear links between the key competencies of </a:t>
            </a:r>
            <a:r>
              <a:rPr lang="en-NZ" sz="2200" b="0" i="1" dirty="0">
                <a:solidFill>
                  <a:schemeClr val="tx1">
                    <a:lumMod val="75000"/>
                    <a:lumOff val="25000"/>
                  </a:schemeClr>
                </a:solidFill>
              </a:rPr>
              <a:t>The New Zealand Curriculum </a:t>
            </a:r>
            <a:r>
              <a:rPr lang="en-NZ" sz="2200" b="0" dirty="0">
                <a:solidFill>
                  <a:schemeClr val="tx1">
                    <a:lumMod val="75000"/>
                    <a:lumOff val="25000"/>
                  </a:schemeClr>
                </a:solidFill>
              </a:rPr>
              <a:t>and the needs of students with ASD</a:t>
            </a:r>
          </a:p>
          <a:p>
            <a:pPr marL="360363" indent="-360363" eaLnBrk="1" hangingPunct="1">
              <a:spcBef>
                <a:spcPts val="0"/>
              </a:spcBef>
              <a:buClr>
                <a:schemeClr val="tx1"/>
              </a:buClr>
              <a:buFont typeface="Webdings" pitchFamily="18" charset="2"/>
              <a:buChar char="4"/>
              <a:defRPr/>
            </a:pPr>
            <a:r>
              <a:rPr lang="en-NZ" sz="2200" b="0" dirty="0">
                <a:solidFill>
                  <a:schemeClr val="tx1">
                    <a:lumMod val="75000"/>
                    <a:lumOff val="25000"/>
                  </a:schemeClr>
                </a:solidFill>
              </a:rPr>
              <a:t>School offers opportunities to practise these skills within an everyday natural learning environment.</a:t>
            </a:r>
            <a:endParaRPr lang="en-GB" sz="2200" b="0" dirty="0">
              <a:solidFill>
                <a:schemeClr val="tx1">
                  <a:lumMod val="75000"/>
                  <a:lumOff val="25000"/>
                </a:schemeClr>
              </a:solidFill>
            </a:endParaRPr>
          </a:p>
          <a:p>
            <a:pPr marL="0" indent="0" eaLnBrk="1" hangingPunct="1">
              <a:spcBef>
                <a:spcPts val="0"/>
              </a:spcBef>
              <a:defRPr/>
            </a:pPr>
            <a:endParaRPr lang="en-NZ" b="0" dirty="0">
              <a:solidFill>
                <a:schemeClr val="tx1">
                  <a:lumMod val="75000"/>
                  <a:lumOff val="25000"/>
                </a:schemeClr>
              </a:solidFill>
            </a:endParaRPr>
          </a:p>
        </p:txBody>
      </p:sp>
    </p:spTree>
  </p:cSld>
  <p:clrMapOvr>
    <a:masterClrMapping/>
  </p:clrMapOvr>
</p:sld>
</file>

<file path=ppt/theme/theme1.xml><?xml version="1.0" encoding="utf-8"?>
<a:theme xmlns:a="http://schemas.openxmlformats.org/drawingml/2006/main" name="ASD in Education-template">
  <a:themeElements>
    <a:clrScheme name="Custom 6">
      <a:dk1>
        <a:srgbClr val="000000"/>
      </a:dk1>
      <a:lt1>
        <a:srgbClr val="FFFFFF"/>
      </a:lt1>
      <a:dk2>
        <a:srgbClr val="006484"/>
      </a:dk2>
      <a:lt2>
        <a:srgbClr val="E8E7D8"/>
      </a:lt2>
      <a:accent1>
        <a:srgbClr val="006484"/>
      </a:accent1>
      <a:accent2>
        <a:srgbClr val="D54E12"/>
      </a:accent2>
      <a:accent3>
        <a:srgbClr val="447A1C"/>
      </a:accent3>
      <a:accent4>
        <a:srgbClr val="F0B600"/>
      </a:accent4>
      <a:accent5>
        <a:srgbClr val="81351C"/>
      </a:accent5>
      <a:accent6>
        <a:srgbClr val="8F8778"/>
      </a:accent6>
      <a:hlink>
        <a:srgbClr val="006484"/>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SD in Education-template">
  <a:themeElements>
    <a:clrScheme name="Custom 6">
      <a:dk1>
        <a:srgbClr val="000000"/>
      </a:dk1>
      <a:lt1>
        <a:srgbClr val="FFFFFF"/>
      </a:lt1>
      <a:dk2>
        <a:srgbClr val="006484"/>
      </a:dk2>
      <a:lt2>
        <a:srgbClr val="E8E7D8"/>
      </a:lt2>
      <a:accent1>
        <a:srgbClr val="006484"/>
      </a:accent1>
      <a:accent2>
        <a:srgbClr val="D54E12"/>
      </a:accent2>
      <a:accent3>
        <a:srgbClr val="447A1C"/>
      </a:accent3>
      <a:accent4>
        <a:srgbClr val="F0B600"/>
      </a:accent4>
      <a:accent5>
        <a:srgbClr val="81351C"/>
      </a:accent5>
      <a:accent6>
        <a:srgbClr val="8F8778"/>
      </a:accent6>
      <a:hlink>
        <a:srgbClr val="006484"/>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ASD in Education-template</Template>
  <TotalTime>370</TotalTime>
  <Words>5269</Words>
  <Application>Microsoft Macintosh PowerPoint</Application>
  <PresentationFormat>On-screen Show (4:3)</PresentationFormat>
  <Paragraphs>415</Paragraphs>
  <Slides>26</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ＭＳ Ｐゴシック</vt:lpstr>
      <vt:lpstr>Century Gothic</vt:lpstr>
      <vt:lpstr>Webdings</vt:lpstr>
      <vt:lpstr>Calibri</vt:lpstr>
      <vt:lpstr>Times</vt:lpstr>
      <vt:lpstr>ASD in Education-template</vt:lpstr>
      <vt:lpstr>1_ASD in Education-template</vt:lpstr>
      <vt:lpstr>Autism Spectrum Disorder</vt:lpstr>
      <vt:lpstr>The more information my teachers have, the more ideas they have to help me learn.</vt:lpstr>
      <vt:lpstr>Introduction</vt:lpstr>
      <vt:lpstr>Prevalence and cause</vt:lpstr>
      <vt:lpstr>What is ASD?</vt:lpstr>
      <vt:lpstr>About ASD</vt:lpstr>
      <vt:lpstr>What does ASD look like?</vt:lpstr>
      <vt:lpstr>How do children learn?</vt:lpstr>
      <vt:lpstr>How do we teach students with ASD?</vt:lpstr>
      <vt:lpstr>It is common for me and other people with autism to be unable to say the words to describe what is bothering us.</vt:lpstr>
      <vt:lpstr>Communication differences</vt:lpstr>
      <vt:lpstr>Communication strategies</vt:lpstr>
      <vt:lpstr>Aims for students with ASD to Communicate….</vt:lpstr>
      <vt:lpstr>Social interaction differences</vt:lpstr>
      <vt:lpstr>Socialisation strategies</vt:lpstr>
      <vt:lpstr>Aims for students with ASD to Socialise…</vt:lpstr>
      <vt:lpstr>Thinking differences</vt:lpstr>
      <vt:lpstr>Thinking strategies</vt:lpstr>
      <vt:lpstr>Aims for students with ASD to Think…</vt:lpstr>
      <vt:lpstr>Sensory differences</vt:lpstr>
      <vt:lpstr>When I was little, loud noises were also a problem, often feeling like a   dentist’s drill hitting a nerve.  They actually caused pain.  I was scared to death of balloons popping, because the sound was like an explosion. Minor noises that most people can tune out drive me to distraction. </vt:lpstr>
      <vt:lpstr>Where to start</vt:lpstr>
      <vt:lpstr>Strategies across the curriculum</vt:lpstr>
      <vt:lpstr>Transition</vt:lpstr>
      <vt:lpstr>I am proud of who I am and autism is part of who I am. In fact, you can’t separate the autism from what I do, think or am.</vt:lpstr>
      <vt:lpstr>Further information</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 for Educators for release 210911</dc:title>
  <dc:creator>joanna</dc:creator>
  <cp:lastModifiedBy>Brenda Crozier</cp:lastModifiedBy>
  <cp:revision>48</cp:revision>
  <dcterms:created xsi:type="dcterms:W3CDTF">2011-09-11T19:45:00Z</dcterms:created>
  <dcterms:modified xsi:type="dcterms:W3CDTF">2017-02-08T03:45:21Z</dcterms:modified>
</cp:coreProperties>
</file>