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4" r:id="rId3"/>
    <p:sldId id="277" r:id="rId4"/>
    <p:sldId id="258" r:id="rId5"/>
    <p:sldId id="261" r:id="rId6"/>
    <p:sldId id="273" r:id="rId7"/>
    <p:sldId id="280" r:id="rId8"/>
    <p:sldId id="279" r:id="rId9"/>
    <p:sldId id="278" r:id="rId10"/>
    <p:sldId id="281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24/01/2017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24/01/2017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students/Module-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5" y="-393700"/>
            <a:ext cx="12204825" cy="72517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Students’ Strengths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5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401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076" y="919463"/>
            <a:ext cx="4572000" cy="684461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85076" y="1718444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3254" y="1947483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35371" y="1022265"/>
            <a:ext cx="5905113" cy="59109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.tki.org.nz/Our-students/Module-5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25" y="3527096"/>
            <a:ext cx="3566469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123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9965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64780"/>
            <a:ext cx="5544000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students’ strengths and building on these to enhance learning.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611056" y="4755707"/>
            <a:ext cx="5057203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417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8337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360000" y="1048500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we know what students can and love to do, we can use this to guide teaching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learning.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Narrative assessment and learner profiles can support a strengths-based approach.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35" y="0"/>
            <a:ext cx="5660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3879"/>
      </p:ext>
    </p:extLst>
  </p:cSld>
  <p:clrMapOvr>
    <a:masterClrMapping/>
  </p:clrMapOvr>
  <p:transition spd="slow" advClick="0" advTm="213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363040" y="343092"/>
            <a:ext cx="5728667" cy="126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Learning about your</a:t>
            </a:r>
          </a:p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63040" y="1468192"/>
            <a:ext cx="5583600" cy="507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learn about students’ strengths and learning preferences by: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talking to the student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the student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asking family and whānau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finding out about the students’ strengths and skills outside of school.</a:t>
            </a:r>
          </a:p>
        </p:txBody>
      </p:sp>
      <p:sp>
        <p:nvSpPr>
          <p:cNvPr id="12" name="object 2"/>
          <p:cNvSpPr/>
          <p:nvPr/>
        </p:nvSpPr>
        <p:spPr>
          <a:xfrm>
            <a:off x="6451599" y="4526484"/>
            <a:ext cx="5372501" cy="1920096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36576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find out what students at your school enjoy doing and are good at?</a:t>
            </a:r>
          </a:p>
        </p:txBody>
      </p:sp>
    </p:spTree>
    <p:extLst>
      <p:ext uri="{BB962C8B-B14F-4D97-AF65-F5344CB8AC3E}">
        <p14:creationId xmlns:p14="http://schemas.microsoft.com/office/powerpoint/2010/main" val="1614772591"/>
      </p:ext>
    </p:extLst>
  </p:cSld>
  <p:clrMapOvr>
    <a:masterClrMapping/>
  </p:clrMapOvr>
  <p:transition spd="slow" advClick="0" advTm="340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638" y="387110"/>
            <a:ext cx="4572000" cy="72551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3638" y="1112620"/>
            <a:ext cx="5666704" cy="515798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use assessment to improve student learning and their own teaching.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are responsible for student assessment.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aides are responsible for supporting the teacher (e.g., by carrying out observations that the teacher has designed).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02" y="0"/>
            <a:ext cx="5774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29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5764" y="453756"/>
            <a:ext cx="5877966" cy="62696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Using narrative assessment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5764" y="1080720"/>
            <a:ext cx="5779543" cy="6059786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Narrative assessment uses learning stories.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stories describe what a student is doing in a certain situation or activity. They show the student’s interactions.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stories draw on information from families and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whānau, other teachers, peers and the student.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in the story is analysed to show what and how the student is learning in relation to the curriculum.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30" y="0"/>
            <a:ext cx="588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2654"/>
      </p:ext>
    </p:extLst>
  </p:cSld>
  <p:clrMapOvr>
    <a:masterClrMapping/>
  </p:clrMapOvr>
  <p:transition spd="slow" advClick="0" advTm="285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Benefits of narrative assessment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360000" y="1620000"/>
            <a:ext cx="5152158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Narrative assessment is strengths-based because the learning stories show what a student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learning.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an effective way to show actual progress and plan next steps.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with all assessment, observation and discussion are key.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50" y="0"/>
            <a:ext cx="614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9838"/>
      </p:ext>
    </p:extLst>
  </p:cSld>
  <p:clrMapOvr>
    <a:masterClrMapping/>
  </p:clrMapOvr>
  <p:transition spd="slow" advClick="0" advTm="199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000" y="365124"/>
            <a:ext cx="5508000" cy="570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Learner profiles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000" y="1071000"/>
            <a:ext cx="5544000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to capture and celebrate what students can and love to do.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profile can show a student’s: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aspirations and interests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strengths and skills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barriers to learning and ways to address these.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17" y="0"/>
            <a:ext cx="5703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93645"/>
      </p:ext>
    </p:extLst>
  </p:cSld>
  <p:clrMapOvr>
    <a:masterClrMapping/>
  </p:clrMapOvr>
  <p:transition spd="slow" advClick="0" advTm="213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6619971" y="3556456"/>
            <a:ext cx="5045528" cy="2799513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learner profiles developed at your school? How are students involved in developing their own profiles?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1" y="1404518"/>
            <a:ext cx="5283153" cy="4716000"/>
          </a:xfrm>
        </p:spPr>
        <p:txBody>
          <a:bodyPr>
            <a:normAutofit/>
          </a:bodyPr>
          <a:lstStyle/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Learner profiles can be created by the student or collaboratively with families, whānau and teachers.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Involving families and whānau means they can contribute their knowledge of their child and their preferences about how the profile is shared.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Learner profiles can be created for a variety of purposes.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60000" y="222214"/>
            <a:ext cx="5544000" cy="16709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Developing and using 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learner profiles</a:t>
            </a:r>
            <a:br>
              <a:rPr lang="en-US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068672"/>
      </p:ext>
    </p:extLst>
  </p:cSld>
  <p:clrMapOvr>
    <a:masterClrMapping/>
  </p:clrMapOvr>
  <p:transition spd="slow" advClick="0" advTm="324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486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PowerPoint Presentation</vt:lpstr>
      <vt:lpstr>Assessment</vt:lpstr>
      <vt:lpstr>Using narrative assessment</vt:lpstr>
      <vt:lpstr>Benefits of narrative assessment</vt:lpstr>
      <vt:lpstr>PowerPoint Presentation</vt:lpstr>
      <vt:lpstr>PowerPoint Presentation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Amanda Van Gorp</cp:lastModifiedBy>
  <cp:revision>137</cp:revision>
  <cp:lastPrinted>2016-08-01T02:48:47Z</cp:lastPrinted>
  <dcterms:created xsi:type="dcterms:W3CDTF">2016-05-23T23:40:38Z</dcterms:created>
  <dcterms:modified xsi:type="dcterms:W3CDTF">2017-01-24T06:09:17Z</dcterms:modified>
</cp:coreProperties>
</file>