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64" r:id="rId3"/>
    <p:sldId id="258" r:id="rId4"/>
    <p:sldId id="281" r:id="rId5"/>
    <p:sldId id="260" r:id="rId6"/>
    <p:sldId id="280" r:id="rId7"/>
    <p:sldId id="265" r:id="rId8"/>
    <p:sldId id="273" r:id="rId9"/>
    <p:sldId id="274" r:id="rId10"/>
    <p:sldId id="275" r:id="rId11"/>
    <p:sldId id="276" r:id="rId12"/>
    <p:sldId id="277" r:id="rId13"/>
    <p:sldId id="279" r:id="rId14"/>
    <p:sldId id="278" r:id="rId15"/>
    <p:sldId id="282" r:id="rId16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9BF1-612F-4DBD-8A41-8CA4C104E932}" type="datetimeFigureOut">
              <a:rPr lang="en-NZ" smtClean="0"/>
              <a:t>18/01/2017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0F58-D6EE-4040-98A6-3F32127C9E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305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18/01/2017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</p:sldLayoutIdLst>
  <p:transition spd="slow" advClick="0" advTm="20000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andteachersaides.tki.org.nz/" TargetMode="External"/><Relationship Id="rId2" Type="http://schemas.openxmlformats.org/officeDocument/2006/relationships/hyperlink" Target="http://teachersandteachersaides.tki.org.nz/Our-work-together/Module-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025"/>
            <a:ext cx="12192000" cy="7199025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427" y="4353155"/>
            <a:ext cx="12198725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6"/>
          <p:cNvSpPr txBox="1"/>
          <p:nvPr/>
        </p:nvSpPr>
        <p:spPr>
          <a:xfrm>
            <a:off x="2687459" y="4861440"/>
            <a:ext cx="7590749" cy="76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New Zealand Curriculum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7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630402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sp>
        <p:nvSpPr>
          <p:cNvPr id="9" name="object 2"/>
          <p:cNvSpPr/>
          <p:nvPr/>
        </p:nvSpPr>
        <p:spPr>
          <a:xfrm>
            <a:off x="428" y="6307353"/>
            <a:ext cx="12198724" cy="130983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306947"/>
            <a:ext cx="2067233" cy="2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611"/>
      </p:ext>
    </p:extLst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00238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NZC – learning areas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65362"/>
            <a:ext cx="5666046" cy="566522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eight learning areas: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arts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and physical education 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languages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mathematics and statistics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sciences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technology.</a:t>
            </a:r>
          </a:p>
        </p:txBody>
      </p:sp>
      <p:sp>
        <p:nvSpPr>
          <p:cNvPr id="9" name="object 2"/>
          <p:cNvSpPr/>
          <p:nvPr/>
        </p:nvSpPr>
        <p:spPr>
          <a:xfrm>
            <a:off x="6658684" y="4304592"/>
            <a:ext cx="4996697" cy="201853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learning in each learning area is important for all students.</a:t>
            </a:r>
          </a:p>
        </p:txBody>
      </p:sp>
    </p:spTree>
    <p:extLst>
      <p:ext uri="{BB962C8B-B14F-4D97-AF65-F5344CB8AC3E}">
        <p14:creationId xmlns:p14="http://schemas.microsoft.com/office/powerpoint/2010/main" val="24291890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1287" y="317679"/>
            <a:ext cx="5537917" cy="764146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The NZC – for every student</a:t>
            </a:r>
          </a:p>
        </p:txBody>
      </p:sp>
      <p:sp>
        <p:nvSpPr>
          <p:cNvPr id="7" name="object 2"/>
          <p:cNvSpPr/>
          <p:nvPr/>
        </p:nvSpPr>
        <p:spPr>
          <a:xfrm>
            <a:off x="341287" y="1081825"/>
            <a:ext cx="5396249" cy="367744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“All New Zealand students … should experience a rich and balanced education that embraces the intent of the national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curriculum.”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(Ministry of Education, 2007,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p. 37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878" y="-101600"/>
            <a:ext cx="608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931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99486"/>
            <a:ext cx="5165037" cy="976999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Making the curriculum accessible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1431032"/>
            <a:ext cx="5363200" cy="465513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Ideally,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curriculum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designed to be accessible to all students.</a:t>
            </a:r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Universal Design for Learning is a model teachers can use to plan an inclusive curriculum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recognises that we are all unique, so it builds in flexibility.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5212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400" y="273013"/>
            <a:ext cx="5101000" cy="976999"/>
          </a:xfrm>
        </p:spPr>
        <p:txBody>
          <a:bodyPr>
            <a:normAutofit fontScale="90000"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Making the curriculum accessible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6400" y="1250012"/>
            <a:ext cx="5236200" cy="545558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make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curriculum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accessible, changes can be made to:</a:t>
            </a:r>
          </a:p>
          <a:p>
            <a:pPr marL="457200" lvl="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marL="457200" lvl="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teaching and learning materials</a:t>
            </a:r>
          </a:p>
          <a:p>
            <a:pPr marL="457200" lvl="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responses expected from students.</a:t>
            </a:r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changes to environments, materials and strategies.</a:t>
            </a:r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Differentiations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changes to content and expected responses to the curriculum.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0"/>
            <a:ext cx="5994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4261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Curriculum </a:t>
            </a:r>
            <a:b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– who does what?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plan, develop, review the curriculum and make changes.</a:t>
            </a:r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aides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the classroom programme.</a:t>
            </a:r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endParaRPr lang="en-US" dirty="0"/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  <p:sp>
        <p:nvSpPr>
          <p:cNvPr id="7" name="object 2"/>
          <p:cNvSpPr/>
          <p:nvPr/>
        </p:nvSpPr>
        <p:spPr>
          <a:xfrm>
            <a:off x="6491258" y="3235645"/>
            <a:ext cx="5301172" cy="320962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great ways you’ve seen or experienced where teachers and teacher aides have worked together to include all students in the classroom curriculum?</a:t>
            </a:r>
          </a:p>
        </p:txBody>
      </p:sp>
    </p:spTree>
    <p:extLst>
      <p:ext uri="{BB962C8B-B14F-4D97-AF65-F5344CB8AC3E}">
        <p14:creationId xmlns:p14="http://schemas.microsoft.com/office/powerpoint/2010/main" val="6867107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008914" cy="6858000"/>
          </a:xfrm>
          <a:prstGeom prst="rect">
            <a:avLst/>
          </a:prstGeom>
          <a:solidFill>
            <a:srgbClr val="DE6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076" y="919463"/>
            <a:ext cx="4572000" cy="684461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8" name="object 2"/>
          <p:cNvSpPr/>
          <p:nvPr/>
        </p:nvSpPr>
        <p:spPr>
          <a:xfrm>
            <a:off x="585076" y="1718444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3254" y="1947483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158559" y="994359"/>
            <a:ext cx="5822274" cy="595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.tki.org.nz/Our-work-together/Module-7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teachersandteacheraides.tki.org.nz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learning!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8" y="3612956"/>
            <a:ext cx="3546442" cy="24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869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4000" y="1090537"/>
            <a:ext cx="5544000" cy="4716000"/>
          </a:xfrm>
        </p:spPr>
        <p:txBody>
          <a:bodyPr>
            <a:norm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This module is 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Zealand Curriculum. 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 is for both teachers and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aides.</a:t>
            </a:r>
          </a:p>
        </p:txBody>
      </p:sp>
      <p:sp>
        <p:nvSpPr>
          <p:cNvPr id="7" name="object 2"/>
          <p:cNvSpPr/>
          <p:nvPr/>
        </p:nvSpPr>
        <p:spPr>
          <a:xfrm>
            <a:off x="6559541" y="4794343"/>
            <a:ext cx="5095840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282851167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742458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0000" y="1035000"/>
            <a:ext cx="5358220" cy="47880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develop a shared understanding of the New Zealand Curriculum and think about how to include all students.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3567" r="35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259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360000" y="351002"/>
            <a:ext cx="4572608" cy="1571168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How the New Zealand Curriculum relates to the classroom</a:t>
            </a:r>
          </a:p>
        </p:txBody>
      </p:sp>
      <p:sp>
        <p:nvSpPr>
          <p:cNvPr id="3" name="Content Placeholder 7"/>
          <p:cNvSpPr>
            <a:spLocks noGrp="1"/>
          </p:cNvSpPr>
          <p:nvPr>
            <p:ph idx="1"/>
          </p:nvPr>
        </p:nvSpPr>
        <p:spPr>
          <a:xfrm>
            <a:off x="360000" y="2063838"/>
            <a:ext cx="5558200" cy="465513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Zealand Curriculum (NZC) provides a framework within which each school plans its own curriculum.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 interpret the school curriculum to shape the curriculum in their classrooms.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experience a curriculum that reflects and is responsive to them and their communities.</a:t>
            </a:r>
          </a:p>
        </p:txBody>
      </p:sp>
      <p:sp>
        <p:nvSpPr>
          <p:cNvPr id="4" name="object 2"/>
          <p:cNvSpPr/>
          <p:nvPr/>
        </p:nvSpPr>
        <p:spPr>
          <a:xfrm>
            <a:off x="6561116" y="3711681"/>
            <a:ext cx="5145377" cy="2646394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New Zealand Curriculum sets the direction for teaching and learning in English-medium </a:t>
            </a:r>
            <a:r>
              <a:rPr lang="en-US" sz="2400" b="1" dirty="0" smtClean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schools.” </a:t>
            </a:r>
            <a:endParaRPr lang="en-US" sz="2400" b="1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</a:t>
            </a: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2007, p. 37</a:t>
            </a:r>
            <a:r>
              <a:rPr lang="en-US" sz="2400" b="1" dirty="0" smtClean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1405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New Zealand Curriculum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curriculum includes: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vision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competencies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areas.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619" b="61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930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39490" y="433589"/>
            <a:ext cx="4572000" cy="733112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NZC – vision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39490" y="999275"/>
            <a:ext cx="5288210" cy="515798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vision is: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“for young people to be confident, connected, actively involved, and lifelong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learners.”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(Ministry of Education, 2007, 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6512546" y="2377315"/>
            <a:ext cx="5284502" cy="4062166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mean to be a “confident, connected, actively involved, lifelong learner”?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for young people to develop these attributes?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need to know or be able to do to achieve them?</a:t>
            </a:r>
          </a:p>
        </p:txBody>
      </p:sp>
    </p:spTree>
    <p:extLst>
      <p:ext uri="{BB962C8B-B14F-4D97-AF65-F5344CB8AC3E}">
        <p14:creationId xmlns:p14="http://schemas.microsoft.com/office/powerpoint/2010/main" val="191763540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NZC –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57034"/>
            <a:ext cx="5544000" cy="4958600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important and desirable in a school’s curriculum.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educational experience students are entitled to.</a:t>
            </a:r>
          </a:p>
        </p:txBody>
      </p:sp>
      <p:sp>
        <p:nvSpPr>
          <p:cNvPr id="9" name="object 2"/>
          <p:cNvSpPr/>
          <p:nvPr/>
        </p:nvSpPr>
        <p:spPr>
          <a:xfrm>
            <a:off x="6516468" y="969260"/>
            <a:ext cx="5270500" cy="5429106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21600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DE6420"/>
              </a:buClr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is one of eight principles in the New Zealand Curriculum.</a:t>
            </a:r>
          </a:p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others are: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DE6420"/>
              </a:buClr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high expectations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DE6420"/>
              </a:buClr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Treaty of Waitangi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DE6420"/>
              </a:buClr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cultural diversity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DE6420"/>
              </a:buClr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learning to learn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DE6420"/>
              </a:buClr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DE6420"/>
              </a:buClr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DE6420"/>
              </a:buClr>
              <a:buFont typeface="Arial" panose="020B0604020202020204" pitchFamily="34" charset="0"/>
              <a:buChar char="•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future focus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607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768216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NZC – values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0000" y="941125"/>
            <a:ext cx="5101000" cy="4788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values inspire communities to be supportive and strong.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386" r="38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6057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6091600" cy="746876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NZC – key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112000"/>
            <a:ext cx="5422614" cy="494107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key competencies enable students to live, learn, work and contribute to their communities.</a:t>
            </a:r>
            <a:r>
              <a:rPr lang="en-US" sz="280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five key competencies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  <a:p>
            <a:pPr marL="457200" indent="-457200">
              <a:lnSpc>
                <a:spcPct val="13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language, symbols and texts</a:t>
            </a:r>
          </a:p>
          <a:p>
            <a:pPr marL="457200" indent="-457200">
              <a:lnSpc>
                <a:spcPct val="13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managing self</a:t>
            </a:r>
          </a:p>
          <a:p>
            <a:pPr marL="457200" indent="-457200">
              <a:lnSpc>
                <a:spcPct val="13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relating to others</a:t>
            </a:r>
          </a:p>
          <a:p>
            <a:pPr marL="457200" indent="-457200">
              <a:lnSpc>
                <a:spcPct val="13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and contributing.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8" name="object 2"/>
          <p:cNvSpPr/>
          <p:nvPr/>
        </p:nvSpPr>
        <p:spPr>
          <a:xfrm>
            <a:off x="6567510" y="4478582"/>
            <a:ext cx="5152265" cy="190773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 students you work with encouraged to develop these competencies?</a:t>
            </a:r>
          </a:p>
        </p:txBody>
      </p:sp>
    </p:spTree>
    <p:extLst>
      <p:ext uri="{BB962C8B-B14F-4D97-AF65-F5344CB8AC3E}">
        <p14:creationId xmlns:p14="http://schemas.microsoft.com/office/powerpoint/2010/main" val="333066320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645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Why this module?</vt:lpstr>
      <vt:lpstr>How the New Zealand Curriculum relates to the classroom</vt:lpstr>
      <vt:lpstr>New Zealand Curriculum - overview</vt:lpstr>
      <vt:lpstr>NZC – vision</vt:lpstr>
      <vt:lpstr>NZC – principles</vt:lpstr>
      <vt:lpstr>NZC – values</vt:lpstr>
      <vt:lpstr>NZC – key competencies</vt:lpstr>
      <vt:lpstr>NZC – learning areas</vt:lpstr>
      <vt:lpstr>The NZC – for every student</vt:lpstr>
      <vt:lpstr>Making the curriculum accessible</vt:lpstr>
      <vt:lpstr>Making the curriculum accessible</vt:lpstr>
      <vt:lpstr>Curriculum  – who does what?</vt:lpstr>
      <vt:lpstr>Next Step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Anna.Kelly</dc:creator>
  <cp:lastModifiedBy>Sarah Wilson</cp:lastModifiedBy>
  <cp:revision>139</cp:revision>
  <cp:lastPrinted>2016-08-01T02:48:47Z</cp:lastPrinted>
  <dcterms:created xsi:type="dcterms:W3CDTF">2016-05-23T23:40:38Z</dcterms:created>
  <dcterms:modified xsi:type="dcterms:W3CDTF">2017-01-18T01:08:28Z</dcterms:modified>
</cp:coreProperties>
</file>